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theme/theme2.xml" ContentType="application/vnd.openxmlformats-officedocument.theme+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theme/themeOverride1.xml" ContentType="application/vnd.openxmlformats-officedocument.themeOverride+xml"/>
  <Override PartName="/ppt/notesSlides/notesSlide18.xml" ContentType="application/vnd.openxmlformats-officedocument.presentationml.notesSlide+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958" r:id="rId1"/>
    <p:sldMasterId id="2147483981" r:id="rId2"/>
    <p:sldMasterId id="2147484001" r:id="rId3"/>
  </p:sldMasterIdLst>
  <p:notesMasterIdLst>
    <p:notesMasterId r:id="rId41"/>
  </p:notesMasterIdLst>
  <p:handoutMasterIdLst>
    <p:handoutMasterId r:id="rId42"/>
  </p:handoutMasterIdLst>
  <p:sldIdLst>
    <p:sldId id="332" r:id="rId4"/>
    <p:sldId id="400" r:id="rId5"/>
    <p:sldId id="386" r:id="rId6"/>
    <p:sldId id="385" r:id="rId7"/>
    <p:sldId id="379" r:id="rId8"/>
    <p:sldId id="424" r:id="rId9"/>
    <p:sldId id="410" r:id="rId10"/>
    <p:sldId id="380" r:id="rId11"/>
    <p:sldId id="402" r:id="rId12"/>
    <p:sldId id="411" r:id="rId13"/>
    <p:sldId id="377" r:id="rId14"/>
    <p:sldId id="378" r:id="rId15"/>
    <p:sldId id="393" r:id="rId16"/>
    <p:sldId id="387" r:id="rId17"/>
    <p:sldId id="412" r:id="rId18"/>
    <p:sldId id="369" r:id="rId19"/>
    <p:sldId id="395" r:id="rId20"/>
    <p:sldId id="372" r:id="rId21"/>
    <p:sldId id="382" r:id="rId22"/>
    <p:sldId id="392" r:id="rId23"/>
    <p:sldId id="381" r:id="rId24"/>
    <p:sldId id="413" r:id="rId25"/>
    <p:sldId id="337" r:id="rId26"/>
    <p:sldId id="415" r:id="rId27"/>
    <p:sldId id="416" r:id="rId28"/>
    <p:sldId id="418" r:id="rId29"/>
    <p:sldId id="417" r:id="rId30"/>
    <p:sldId id="419" r:id="rId31"/>
    <p:sldId id="420" r:id="rId32"/>
    <p:sldId id="345" r:id="rId33"/>
    <p:sldId id="331" r:id="rId34"/>
    <p:sldId id="421" r:id="rId35"/>
    <p:sldId id="388" r:id="rId36"/>
    <p:sldId id="389" r:id="rId37"/>
    <p:sldId id="390" r:id="rId38"/>
    <p:sldId id="409" r:id="rId39"/>
    <p:sldId id="347" r:id="rId40"/>
  </p:sldIdLst>
  <p:sldSz cx="9144000" cy="6858000" type="screen4x3"/>
  <p:notesSz cx="7010400" cy="9296400"/>
  <p:defaultTextStyle>
    <a:defPPr>
      <a:defRPr lang="en-US"/>
    </a:defPPr>
    <a:lvl1pPr algn="l" rtl="0" fontAlgn="base">
      <a:spcBef>
        <a:spcPct val="0"/>
      </a:spcBef>
      <a:spcAft>
        <a:spcPct val="0"/>
      </a:spcAft>
      <a:defRPr kern="1200">
        <a:solidFill>
          <a:schemeClr val="tx1"/>
        </a:solidFill>
        <a:latin typeface="Arial" charset="0"/>
        <a:ea typeface="Geneva" pitchFamily="-112" charset="-128"/>
        <a:cs typeface="+mn-cs"/>
      </a:defRPr>
    </a:lvl1pPr>
    <a:lvl2pPr marL="457200" algn="l" rtl="0" fontAlgn="base">
      <a:spcBef>
        <a:spcPct val="0"/>
      </a:spcBef>
      <a:spcAft>
        <a:spcPct val="0"/>
      </a:spcAft>
      <a:defRPr kern="1200">
        <a:solidFill>
          <a:schemeClr val="tx1"/>
        </a:solidFill>
        <a:latin typeface="Arial" charset="0"/>
        <a:ea typeface="Geneva" pitchFamily="-112" charset="-128"/>
        <a:cs typeface="+mn-cs"/>
      </a:defRPr>
    </a:lvl2pPr>
    <a:lvl3pPr marL="914400" algn="l" rtl="0" fontAlgn="base">
      <a:spcBef>
        <a:spcPct val="0"/>
      </a:spcBef>
      <a:spcAft>
        <a:spcPct val="0"/>
      </a:spcAft>
      <a:defRPr kern="1200">
        <a:solidFill>
          <a:schemeClr val="tx1"/>
        </a:solidFill>
        <a:latin typeface="Arial" charset="0"/>
        <a:ea typeface="Geneva" pitchFamily="-112" charset="-128"/>
        <a:cs typeface="+mn-cs"/>
      </a:defRPr>
    </a:lvl3pPr>
    <a:lvl4pPr marL="1371600" algn="l" rtl="0" fontAlgn="base">
      <a:spcBef>
        <a:spcPct val="0"/>
      </a:spcBef>
      <a:spcAft>
        <a:spcPct val="0"/>
      </a:spcAft>
      <a:defRPr kern="1200">
        <a:solidFill>
          <a:schemeClr val="tx1"/>
        </a:solidFill>
        <a:latin typeface="Arial" charset="0"/>
        <a:ea typeface="Geneva" pitchFamily="-112" charset="-128"/>
        <a:cs typeface="+mn-cs"/>
      </a:defRPr>
    </a:lvl4pPr>
    <a:lvl5pPr marL="1828800" algn="l" rtl="0" fontAlgn="base">
      <a:spcBef>
        <a:spcPct val="0"/>
      </a:spcBef>
      <a:spcAft>
        <a:spcPct val="0"/>
      </a:spcAft>
      <a:defRPr kern="1200">
        <a:solidFill>
          <a:schemeClr val="tx1"/>
        </a:solidFill>
        <a:latin typeface="Arial" charset="0"/>
        <a:ea typeface="Geneva" pitchFamily="-112" charset="-128"/>
        <a:cs typeface="+mn-cs"/>
      </a:defRPr>
    </a:lvl5pPr>
    <a:lvl6pPr marL="2286000" algn="l" defTabSz="914400" rtl="0" eaLnBrk="1" latinLnBrk="0" hangingPunct="1">
      <a:defRPr kern="1200">
        <a:solidFill>
          <a:schemeClr val="tx1"/>
        </a:solidFill>
        <a:latin typeface="Arial" charset="0"/>
        <a:ea typeface="Geneva" pitchFamily="-112" charset="-128"/>
        <a:cs typeface="+mn-cs"/>
      </a:defRPr>
    </a:lvl6pPr>
    <a:lvl7pPr marL="2743200" algn="l" defTabSz="914400" rtl="0" eaLnBrk="1" latinLnBrk="0" hangingPunct="1">
      <a:defRPr kern="1200">
        <a:solidFill>
          <a:schemeClr val="tx1"/>
        </a:solidFill>
        <a:latin typeface="Arial" charset="0"/>
        <a:ea typeface="Geneva" pitchFamily="-112" charset="-128"/>
        <a:cs typeface="+mn-cs"/>
      </a:defRPr>
    </a:lvl7pPr>
    <a:lvl8pPr marL="3200400" algn="l" defTabSz="914400" rtl="0" eaLnBrk="1" latinLnBrk="0" hangingPunct="1">
      <a:defRPr kern="1200">
        <a:solidFill>
          <a:schemeClr val="tx1"/>
        </a:solidFill>
        <a:latin typeface="Arial" charset="0"/>
        <a:ea typeface="Geneva" pitchFamily="-112" charset="-128"/>
        <a:cs typeface="+mn-cs"/>
      </a:defRPr>
    </a:lvl8pPr>
    <a:lvl9pPr marL="3657600" algn="l" defTabSz="914400" rtl="0" eaLnBrk="1" latinLnBrk="0" hangingPunct="1">
      <a:defRPr kern="1200">
        <a:solidFill>
          <a:schemeClr val="tx1"/>
        </a:solidFill>
        <a:latin typeface="Arial" charset="0"/>
        <a:ea typeface="Geneva" pitchFamily="-112"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scaleToFitPaper="1" frameSlides="1"/>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2060"/>
    <a:srgbClr val="003399"/>
    <a:srgbClr val="0062A2"/>
    <a:srgbClr val="009900"/>
    <a:srgbClr val="708D3A"/>
    <a:srgbClr val="783117"/>
    <a:srgbClr val="64BDD2"/>
    <a:srgbClr val="3399FF"/>
    <a:srgbClr val="66CCFF"/>
    <a:srgbClr val="0099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1097" autoAdjust="0"/>
    <p:restoredTop sz="84805" autoAdjust="0"/>
  </p:normalViewPr>
  <p:slideViewPr>
    <p:cSldViewPr>
      <p:cViewPr varScale="1">
        <p:scale>
          <a:sx n="87" d="100"/>
          <a:sy n="87" d="100"/>
        </p:scale>
        <p:origin x="1513" y="65"/>
      </p:cViewPr>
      <p:guideLst>
        <p:guide orient="horz" pos="2160"/>
        <p:guide pos="2880"/>
      </p:guideLst>
    </p:cSldViewPr>
  </p:slideViewPr>
  <p:outlineViewPr>
    <p:cViewPr>
      <p:scale>
        <a:sx n="33" d="100"/>
        <a:sy n="33" d="100"/>
      </p:scale>
      <p:origin x="0" y="0"/>
    </p:cViewPr>
    <p:sldLst>
      <p:sld r:id="rId1" collapse="1"/>
      <p:sld r:id="rId2" collapse="1"/>
    </p:sldLst>
  </p:outlineViewPr>
  <p:notesTextViewPr>
    <p:cViewPr>
      <p:scale>
        <a:sx n="100" d="100"/>
        <a:sy n="100" d="100"/>
      </p:scale>
      <p:origin x="0" y="0"/>
    </p:cViewPr>
  </p:notesTextViewPr>
  <p:sorterViewPr>
    <p:cViewPr>
      <p:scale>
        <a:sx n="90" d="100"/>
        <a:sy n="90" d="100"/>
      </p:scale>
      <p:origin x="0" y="0"/>
    </p:cViewPr>
  </p:sorterViewPr>
  <p:notesViewPr>
    <p:cSldViewPr>
      <p:cViewPr varScale="1">
        <p:scale>
          <a:sx n="82" d="100"/>
          <a:sy n="82" d="100"/>
        </p:scale>
        <p:origin x="3407" y="82"/>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9" Type="http://schemas.openxmlformats.org/officeDocument/2006/relationships/slide" Target="slides/slide36.xml"/><Relationship Id="rId3" Type="http://schemas.openxmlformats.org/officeDocument/2006/relationships/slideMaster" Target="slideMasters/slideMaster3.xml"/><Relationship Id="rId21" Type="http://schemas.openxmlformats.org/officeDocument/2006/relationships/slide" Target="slides/slide18.xml"/><Relationship Id="rId34" Type="http://schemas.openxmlformats.org/officeDocument/2006/relationships/slide" Target="slides/slide31.xml"/><Relationship Id="rId42" Type="http://schemas.openxmlformats.org/officeDocument/2006/relationships/handoutMaster" Target="handoutMasters/handoutMaster1.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slide" Target="slides/slide30.xml"/><Relationship Id="rId38" Type="http://schemas.openxmlformats.org/officeDocument/2006/relationships/slide" Target="slides/slide35.xml"/><Relationship Id="rId46"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slide" Target="slides/slide26.xml"/><Relationship Id="rId41"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slide" Target="slides/slide29.xml"/><Relationship Id="rId37" Type="http://schemas.openxmlformats.org/officeDocument/2006/relationships/slide" Target="slides/slide34.xml"/><Relationship Id="rId40" Type="http://schemas.openxmlformats.org/officeDocument/2006/relationships/slide" Target="slides/slide37.xml"/><Relationship Id="rId45" Type="http://schemas.openxmlformats.org/officeDocument/2006/relationships/theme" Target="theme/theme1.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slide" Target="slides/slide33.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slide" Target="slides/slide28.xml"/><Relationship Id="rId44" Type="http://schemas.openxmlformats.org/officeDocument/2006/relationships/viewProps" Target="viewProp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slide" Target="slides/slide32.xml"/><Relationship Id="rId43" Type="http://schemas.openxmlformats.org/officeDocument/2006/relationships/presProps" Target="presProps.xml"/></Relationships>
</file>

<file path=ppt/_rels/viewProps.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slide" Target="slides/slide26.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5">
  <dgm:title val=""/>
  <dgm:desc val=""/>
  <dgm:catLst>
    <dgm:cat type="accent1" pri="11500"/>
  </dgm:catLst>
  <dgm:styleLbl name="node0">
    <dgm:fillClrLst meth="cycle">
      <a:schemeClr val="accent1">
        <a:alpha val="80000"/>
      </a:schemeClr>
    </dgm:fillClrLst>
    <dgm:linClrLst meth="repeat">
      <a:schemeClr val="lt1"/>
    </dgm:linClrLst>
    <dgm:effectClrLst/>
    <dgm:txLinClrLst/>
    <dgm:txFillClrLst/>
    <dgm:txEffectClrLst/>
  </dgm:styleLbl>
  <dgm:styleLbl name="node1">
    <dgm:fillClrLst>
      <a:schemeClr val="accent1">
        <a:alpha val="90000"/>
      </a:schemeClr>
      <a:schemeClr val="accent1">
        <a:alpha val="50000"/>
      </a:schemeClr>
    </dgm:fillClrLst>
    <dgm:linClrLst meth="repeat">
      <a:schemeClr val="lt1"/>
    </dgm:linClrLst>
    <dgm:effectClrLst/>
    <dgm:txLinClrLst/>
    <dgm:txFillClrLst/>
    <dgm:txEffectClrLst/>
  </dgm:styleLbl>
  <dgm:styleLbl name="alignNode1">
    <dgm:fillClrLst>
      <a:schemeClr val="accent1">
        <a:alpha val="90000"/>
      </a:schemeClr>
      <a:schemeClr val="accent1">
        <a:alpha val="50000"/>
      </a:schemeClr>
    </dgm:fillClrLst>
    <dgm:linClrLst>
      <a:schemeClr val="accent1">
        <a:alpha val="90000"/>
      </a:schemeClr>
      <a:schemeClr val="accent1">
        <a:alpha val="50000"/>
      </a:schemeClr>
    </dgm:linClrLst>
    <dgm:effectClrLst/>
    <dgm:txLinClrLst/>
    <dgm:txFillClrLst/>
    <dgm:txEffectClrLst/>
  </dgm:styleLbl>
  <dgm:styleLbl name="lnNode1">
    <dgm:fillClrLst>
      <a:schemeClr val="accent1">
        <a:shade val="90000"/>
      </a:schemeClr>
      <a:schemeClr val="accent1">
        <a:alpha val="50000"/>
        <a:tint val="5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alpha val="80000"/>
      </a:schemeClr>
    </dgm:fillClrLst>
    <dgm:linClrLst meth="repeat">
      <a:schemeClr val="lt1"/>
    </dgm:linClrLst>
    <dgm:effectClrLst/>
    <dgm:txLinClrLst/>
    <dgm:txFillClrLst/>
    <dgm:txEffectClrLst/>
  </dgm:styleLbl>
  <dgm:styleLbl name="node2">
    <dgm:fillClrLst>
      <a:schemeClr val="accent1">
        <a:alpha val="70000"/>
      </a:schemeClr>
    </dgm:fillClrLst>
    <dgm:linClrLst meth="repeat">
      <a:schemeClr val="lt1"/>
    </dgm:linClrLst>
    <dgm:effectClrLst/>
    <dgm:txLinClrLst/>
    <dgm:txFillClrLst/>
    <dgm:txEffectClrLst/>
  </dgm:styleLbl>
  <dgm:styleLbl name="node3">
    <dgm:fillClrLst>
      <a:schemeClr val="accent1">
        <a:alpha val="50000"/>
      </a:schemeClr>
    </dgm:fillClrLst>
    <dgm:linClrLst meth="repeat">
      <a:schemeClr val="lt1"/>
    </dgm:linClrLst>
    <dgm:effectClrLst/>
    <dgm:txLinClrLst/>
    <dgm:txFillClrLst/>
    <dgm:txEffectClrLst/>
  </dgm:styleLbl>
  <dgm:styleLbl name="node4">
    <dgm:fillClrLst>
      <a:schemeClr val="accent1">
        <a:alpha val="30000"/>
      </a:schemeClr>
    </dgm:fillClrLst>
    <dgm:linClrLst meth="repeat">
      <a:schemeClr val="lt1"/>
    </dgm:linClrLst>
    <dgm:effectClrLst/>
    <dgm:txLinClrLst/>
    <dgm:txFillClrLst/>
    <dgm:txEffectClrLst/>
  </dgm:styleLbl>
  <dgm:styleLbl name="fgImgPlace1">
    <dgm:fillClrLst>
      <a:schemeClr val="accent1">
        <a:tint val="50000"/>
        <a:alpha val="90000"/>
      </a:schemeClr>
      <a:schemeClr val="accent1">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fg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bg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sibTrans1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alpha val="90000"/>
      </a:schemeClr>
    </dgm:fillClrLst>
    <dgm:linClrLst meth="repeat">
      <a:schemeClr val="lt1"/>
    </dgm:linClrLst>
    <dgm:effectClrLst/>
    <dgm:txLinClrLst/>
    <dgm:txFillClrLst/>
    <dgm:txEffectClrLst/>
  </dgm:styleLbl>
  <dgm:styleLbl name="asst1">
    <dgm:fillClrLst meth="repeat">
      <a:schemeClr val="accent1">
        <a:alpha val="90000"/>
      </a:schemeClr>
    </dgm:fillClrLst>
    <dgm:linClrLst meth="repeat">
      <a:schemeClr val="lt1"/>
    </dgm:linClrLst>
    <dgm:effectClrLst/>
    <dgm:txLinClrLst/>
    <dgm:txFillClrLst/>
    <dgm:txEffectClrLst/>
  </dgm:styleLbl>
  <dgm:styleLbl name="asst2">
    <dgm:fillClrLst>
      <a:schemeClr val="accent1">
        <a:alpha val="90000"/>
      </a:schemeClr>
    </dgm:fillClrLst>
    <dgm:linClrLst meth="repeat">
      <a:schemeClr val="lt1"/>
    </dgm:linClrLst>
    <dgm:effectClrLst/>
    <dgm:txLinClrLst/>
    <dgm:txFillClrLst/>
    <dgm:txEffectClrLst/>
  </dgm:styleLbl>
  <dgm:styleLbl name="asst3">
    <dgm:fillClrLst>
      <a:schemeClr val="accent1">
        <a:alpha val="70000"/>
      </a:schemeClr>
    </dgm:fillClrLst>
    <dgm:linClrLst meth="repeat">
      <a:schemeClr val="lt1"/>
    </dgm:linClrLst>
    <dgm:effectClrLst/>
    <dgm:txLinClrLst/>
    <dgm:txFillClrLst/>
    <dgm:txEffectClrLst/>
  </dgm:styleLbl>
  <dgm:styleLbl name="asst4">
    <dgm:fillClrLst>
      <a:schemeClr val="accent1">
        <a:alpha val="50000"/>
      </a:schemeClr>
    </dgm:fillClrLst>
    <dgm:linClrLst meth="repeat">
      <a:schemeClr val="lt1"/>
    </dgm:linClrLst>
    <dgm:effectClrLst/>
    <dgm:txLinClrLst/>
    <dgm:txFillClrLst/>
    <dgm:txEffectClrLst/>
  </dgm:styleLbl>
  <dgm:styleLbl name="parChTrans2D1">
    <dgm:fillClrLst meth="repeat">
      <a:schemeClr val="accent1">
        <a:shade val="8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1">
        <a:alpha val="90000"/>
      </a:schemeClr>
      <a:schemeClr val="accent1">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a:schemeClr val="accent1">
        <a:alpha val="90000"/>
        <a:tint val="40000"/>
      </a:schemeClr>
      <a:schemeClr val="accent1">
        <a:alpha val="5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3FB0531-E89A-4A85-9205-04DB8D7875F7}" type="doc">
      <dgm:prSet loTypeId="urn:microsoft.com/office/officeart/2005/8/layout/hierarchy3" loCatId="relationship" qsTypeId="urn:microsoft.com/office/officeart/2005/8/quickstyle/simple1" qsCatId="simple" csTypeId="urn:microsoft.com/office/officeart/2005/8/colors/accent1_2" csCatId="accent1" phldr="1"/>
      <dgm:spPr/>
      <dgm:t>
        <a:bodyPr/>
        <a:lstStyle/>
        <a:p>
          <a:endParaRPr lang="en-US"/>
        </a:p>
      </dgm:t>
    </dgm:pt>
    <dgm:pt modelId="{2FB5DAAE-E47B-450C-9D3B-918E5606668E}">
      <dgm:prSet phldrT="[Text]"/>
      <dgm:spPr>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dgm:spPr>
      <dgm:t>
        <a:bodyPr/>
        <a:lstStyle/>
        <a:p>
          <a:r>
            <a:rPr lang="en-US" dirty="0" smtClean="0"/>
            <a:t>Company</a:t>
          </a:r>
          <a:endParaRPr lang="en-US" dirty="0"/>
        </a:p>
      </dgm:t>
    </dgm:pt>
    <dgm:pt modelId="{3C1EF94E-EDBA-4783-A685-3CC7D90AF830}" type="parTrans" cxnId="{9ADB530F-646B-49ED-9E4F-AA6979A9AE5C}">
      <dgm:prSet/>
      <dgm:spPr/>
      <dgm:t>
        <a:bodyPr/>
        <a:lstStyle/>
        <a:p>
          <a:endParaRPr lang="en-US"/>
        </a:p>
      </dgm:t>
    </dgm:pt>
    <dgm:pt modelId="{AC5210BD-58D3-4207-83EF-394AF7E4AE8F}" type="sibTrans" cxnId="{9ADB530F-646B-49ED-9E4F-AA6979A9AE5C}">
      <dgm:prSet/>
      <dgm:spPr/>
      <dgm:t>
        <a:bodyPr/>
        <a:lstStyle/>
        <a:p>
          <a:endParaRPr lang="en-US"/>
        </a:p>
      </dgm:t>
    </dgm:pt>
    <dgm:pt modelId="{51408198-DF4B-4651-84BC-35B528A9ABDB}">
      <dgm:prSet phldrT="[Text]" custT="1"/>
      <dgm:spPr>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dgm:spPr>
      <dgm:t>
        <a:bodyPr/>
        <a:lstStyle/>
        <a:p>
          <a:r>
            <a:rPr lang="en-US" sz="1400" dirty="0" smtClean="0"/>
            <a:t>Shareholder 1</a:t>
          </a:r>
          <a:endParaRPr lang="en-US" sz="1400" dirty="0"/>
        </a:p>
      </dgm:t>
    </dgm:pt>
    <dgm:pt modelId="{46C471CB-FB4B-44B6-AECA-5DC572DE7D75}" type="parTrans" cxnId="{C30B0D42-3C2D-49FC-94D0-839AAC5D761D}">
      <dgm:prSet/>
      <dgm:spPr/>
      <dgm:t>
        <a:bodyPr/>
        <a:lstStyle/>
        <a:p>
          <a:endParaRPr lang="en-US" sz="1100"/>
        </a:p>
      </dgm:t>
    </dgm:pt>
    <dgm:pt modelId="{E66F3D7E-0EFA-4143-B7D8-168CC3477F7C}" type="sibTrans" cxnId="{C30B0D42-3C2D-49FC-94D0-839AAC5D761D}">
      <dgm:prSet/>
      <dgm:spPr/>
      <dgm:t>
        <a:bodyPr/>
        <a:lstStyle/>
        <a:p>
          <a:endParaRPr lang="en-US"/>
        </a:p>
      </dgm:t>
    </dgm:pt>
    <dgm:pt modelId="{D0111B9C-FA25-4348-9CFB-564781495E80}">
      <dgm:prSet phldrT="[Text]" custT="1"/>
      <dgm:spPr>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dgm:spPr>
      <dgm:t>
        <a:bodyPr/>
        <a:lstStyle/>
        <a:p>
          <a:r>
            <a:rPr lang="en-US" sz="1400" dirty="0" smtClean="0"/>
            <a:t>Shareholder 3</a:t>
          </a:r>
          <a:endParaRPr lang="en-US" sz="1400" dirty="0"/>
        </a:p>
      </dgm:t>
    </dgm:pt>
    <dgm:pt modelId="{BE62AD65-17BE-40DB-98A8-2CA75A684AF8}" type="parTrans" cxnId="{5BBFA2BF-60C3-4EAE-AD0F-199AB28B6FA2}">
      <dgm:prSet/>
      <dgm:spPr/>
      <dgm:t>
        <a:bodyPr/>
        <a:lstStyle/>
        <a:p>
          <a:endParaRPr lang="en-US" sz="1100"/>
        </a:p>
      </dgm:t>
    </dgm:pt>
    <dgm:pt modelId="{DB226269-7955-4128-96D6-F53F5AF46B16}" type="sibTrans" cxnId="{5BBFA2BF-60C3-4EAE-AD0F-199AB28B6FA2}">
      <dgm:prSet/>
      <dgm:spPr/>
      <dgm:t>
        <a:bodyPr/>
        <a:lstStyle/>
        <a:p>
          <a:endParaRPr lang="en-US"/>
        </a:p>
      </dgm:t>
    </dgm:pt>
    <dgm:pt modelId="{0F723E53-6ACB-4081-9459-707A561F860F}">
      <dgm:prSet phldrT="[Text]" custT="1"/>
      <dgm:spPr>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dgm:spPr>
      <dgm:t>
        <a:bodyPr/>
        <a:lstStyle/>
        <a:p>
          <a:r>
            <a:rPr lang="en-US" sz="1400" dirty="0" smtClean="0"/>
            <a:t>Shareholder 2</a:t>
          </a:r>
          <a:endParaRPr lang="en-US" sz="1400" dirty="0"/>
        </a:p>
      </dgm:t>
    </dgm:pt>
    <dgm:pt modelId="{25EA1D52-9867-4397-9877-6FFDBA8A56C5}" type="parTrans" cxnId="{55D30D5B-DD22-42C0-95A1-62BF153A18A6}">
      <dgm:prSet/>
      <dgm:spPr/>
      <dgm:t>
        <a:bodyPr/>
        <a:lstStyle/>
        <a:p>
          <a:endParaRPr lang="en-US" sz="1100"/>
        </a:p>
      </dgm:t>
    </dgm:pt>
    <dgm:pt modelId="{61AB27DE-D4E8-4F7E-A927-EB4D6EE230AC}" type="sibTrans" cxnId="{55D30D5B-DD22-42C0-95A1-62BF153A18A6}">
      <dgm:prSet/>
      <dgm:spPr/>
      <dgm:t>
        <a:bodyPr/>
        <a:lstStyle/>
        <a:p>
          <a:endParaRPr lang="en-US"/>
        </a:p>
      </dgm:t>
    </dgm:pt>
    <dgm:pt modelId="{9422893C-8FB5-496A-B30D-DA1592C9AAA1}" type="pres">
      <dgm:prSet presAssocID="{53FB0531-E89A-4A85-9205-04DB8D7875F7}" presName="diagram" presStyleCnt="0">
        <dgm:presLayoutVars>
          <dgm:chPref val="1"/>
          <dgm:dir/>
          <dgm:animOne val="branch"/>
          <dgm:animLvl val="lvl"/>
          <dgm:resizeHandles/>
        </dgm:presLayoutVars>
      </dgm:prSet>
      <dgm:spPr/>
      <dgm:t>
        <a:bodyPr/>
        <a:lstStyle/>
        <a:p>
          <a:endParaRPr lang="en-US"/>
        </a:p>
      </dgm:t>
    </dgm:pt>
    <dgm:pt modelId="{4A4598D0-5A67-4DB4-B940-36E422CA4A44}" type="pres">
      <dgm:prSet presAssocID="{2FB5DAAE-E47B-450C-9D3B-918E5606668E}" presName="root" presStyleCnt="0"/>
      <dgm:spPr/>
    </dgm:pt>
    <dgm:pt modelId="{A6A60DDA-D4A5-4691-9A78-C9D96DAD0295}" type="pres">
      <dgm:prSet presAssocID="{2FB5DAAE-E47B-450C-9D3B-918E5606668E}" presName="rootComposite" presStyleCnt="0"/>
      <dgm:spPr/>
    </dgm:pt>
    <dgm:pt modelId="{B9F0B388-7760-4E53-A859-85BA55C4AB1F}" type="pres">
      <dgm:prSet presAssocID="{2FB5DAAE-E47B-450C-9D3B-918E5606668E}" presName="rootText" presStyleLbl="node1" presStyleIdx="0" presStyleCnt="1" custLinFactNeighborX="994" custLinFactNeighborY="-1285"/>
      <dgm:spPr/>
      <dgm:t>
        <a:bodyPr/>
        <a:lstStyle/>
        <a:p>
          <a:endParaRPr lang="en-US"/>
        </a:p>
      </dgm:t>
    </dgm:pt>
    <dgm:pt modelId="{71FC74AA-050B-4D96-915B-7ED3BD63AADC}" type="pres">
      <dgm:prSet presAssocID="{2FB5DAAE-E47B-450C-9D3B-918E5606668E}" presName="rootConnector" presStyleLbl="node1" presStyleIdx="0" presStyleCnt="1"/>
      <dgm:spPr/>
      <dgm:t>
        <a:bodyPr/>
        <a:lstStyle/>
        <a:p>
          <a:endParaRPr lang="en-US"/>
        </a:p>
      </dgm:t>
    </dgm:pt>
    <dgm:pt modelId="{408A18C9-49FD-42BE-A89B-E7DEFF372B30}" type="pres">
      <dgm:prSet presAssocID="{2FB5DAAE-E47B-450C-9D3B-918E5606668E}" presName="childShape" presStyleCnt="0"/>
      <dgm:spPr/>
    </dgm:pt>
    <dgm:pt modelId="{85863F4C-38D7-4F3F-9D26-464843A1A924}" type="pres">
      <dgm:prSet presAssocID="{46C471CB-FB4B-44B6-AECA-5DC572DE7D75}" presName="Name13" presStyleLbl="parChTrans1D2" presStyleIdx="0" presStyleCnt="3"/>
      <dgm:spPr/>
      <dgm:t>
        <a:bodyPr/>
        <a:lstStyle/>
        <a:p>
          <a:endParaRPr lang="en-US"/>
        </a:p>
      </dgm:t>
    </dgm:pt>
    <dgm:pt modelId="{B28E922C-1629-4ADB-B6A4-BA271C8A6976}" type="pres">
      <dgm:prSet presAssocID="{51408198-DF4B-4651-84BC-35B528A9ABDB}" presName="childText" presStyleLbl="bgAcc1" presStyleIdx="0" presStyleCnt="3" custLinFactNeighborX="-786" custLinFactNeighborY="-4472">
        <dgm:presLayoutVars>
          <dgm:bulletEnabled val="1"/>
        </dgm:presLayoutVars>
      </dgm:prSet>
      <dgm:spPr/>
      <dgm:t>
        <a:bodyPr/>
        <a:lstStyle/>
        <a:p>
          <a:endParaRPr lang="en-US"/>
        </a:p>
      </dgm:t>
    </dgm:pt>
    <dgm:pt modelId="{9BBA967B-9623-4D9D-A869-0344D4080EEF}" type="pres">
      <dgm:prSet presAssocID="{25EA1D52-9867-4397-9877-6FFDBA8A56C5}" presName="Name13" presStyleLbl="parChTrans1D2" presStyleIdx="1" presStyleCnt="3"/>
      <dgm:spPr/>
      <dgm:t>
        <a:bodyPr/>
        <a:lstStyle/>
        <a:p>
          <a:endParaRPr lang="en-US"/>
        </a:p>
      </dgm:t>
    </dgm:pt>
    <dgm:pt modelId="{059C1743-F082-4EFC-90F5-3D49ED15A2DA}" type="pres">
      <dgm:prSet presAssocID="{0F723E53-6ACB-4081-9459-707A561F860F}" presName="childText" presStyleLbl="bgAcc1" presStyleIdx="1" presStyleCnt="3">
        <dgm:presLayoutVars>
          <dgm:bulletEnabled val="1"/>
        </dgm:presLayoutVars>
      </dgm:prSet>
      <dgm:spPr/>
      <dgm:t>
        <a:bodyPr/>
        <a:lstStyle/>
        <a:p>
          <a:endParaRPr lang="en-US"/>
        </a:p>
      </dgm:t>
    </dgm:pt>
    <dgm:pt modelId="{71BC5045-5BB6-4EA0-906A-6072EF826D1A}" type="pres">
      <dgm:prSet presAssocID="{BE62AD65-17BE-40DB-98A8-2CA75A684AF8}" presName="Name13" presStyleLbl="parChTrans1D2" presStyleIdx="2" presStyleCnt="3"/>
      <dgm:spPr/>
      <dgm:t>
        <a:bodyPr/>
        <a:lstStyle/>
        <a:p>
          <a:endParaRPr lang="en-US"/>
        </a:p>
      </dgm:t>
    </dgm:pt>
    <dgm:pt modelId="{2EEF078C-0E78-4302-91AD-014FAD2297B8}" type="pres">
      <dgm:prSet presAssocID="{D0111B9C-FA25-4348-9CFB-564781495E80}" presName="childText" presStyleLbl="bgAcc1" presStyleIdx="2" presStyleCnt="3">
        <dgm:presLayoutVars>
          <dgm:bulletEnabled val="1"/>
        </dgm:presLayoutVars>
      </dgm:prSet>
      <dgm:spPr/>
      <dgm:t>
        <a:bodyPr/>
        <a:lstStyle/>
        <a:p>
          <a:endParaRPr lang="en-US"/>
        </a:p>
      </dgm:t>
    </dgm:pt>
  </dgm:ptLst>
  <dgm:cxnLst>
    <dgm:cxn modelId="{C30B0D42-3C2D-49FC-94D0-839AAC5D761D}" srcId="{2FB5DAAE-E47B-450C-9D3B-918E5606668E}" destId="{51408198-DF4B-4651-84BC-35B528A9ABDB}" srcOrd="0" destOrd="0" parTransId="{46C471CB-FB4B-44B6-AECA-5DC572DE7D75}" sibTransId="{E66F3D7E-0EFA-4143-B7D8-168CC3477F7C}"/>
    <dgm:cxn modelId="{81930B25-7251-441A-9736-6DC0FA49A538}" type="presOf" srcId="{0F723E53-6ACB-4081-9459-707A561F860F}" destId="{059C1743-F082-4EFC-90F5-3D49ED15A2DA}" srcOrd="0" destOrd="0" presId="urn:microsoft.com/office/officeart/2005/8/layout/hierarchy3"/>
    <dgm:cxn modelId="{97C8C582-8BBB-422D-8197-E09EFC44B88B}" type="presOf" srcId="{BE62AD65-17BE-40DB-98A8-2CA75A684AF8}" destId="{71BC5045-5BB6-4EA0-906A-6072EF826D1A}" srcOrd="0" destOrd="0" presId="urn:microsoft.com/office/officeart/2005/8/layout/hierarchy3"/>
    <dgm:cxn modelId="{5BBFA2BF-60C3-4EAE-AD0F-199AB28B6FA2}" srcId="{2FB5DAAE-E47B-450C-9D3B-918E5606668E}" destId="{D0111B9C-FA25-4348-9CFB-564781495E80}" srcOrd="2" destOrd="0" parTransId="{BE62AD65-17BE-40DB-98A8-2CA75A684AF8}" sibTransId="{DB226269-7955-4128-96D6-F53F5AF46B16}"/>
    <dgm:cxn modelId="{5CBC77CD-E434-4C76-8C07-1735C2F500F8}" type="presOf" srcId="{53FB0531-E89A-4A85-9205-04DB8D7875F7}" destId="{9422893C-8FB5-496A-B30D-DA1592C9AAA1}" srcOrd="0" destOrd="0" presId="urn:microsoft.com/office/officeart/2005/8/layout/hierarchy3"/>
    <dgm:cxn modelId="{9ADB530F-646B-49ED-9E4F-AA6979A9AE5C}" srcId="{53FB0531-E89A-4A85-9205-04DB8D7875F7}" destId="{2FB5DAAE-E47B-450C-9D3B-918E5606668E}" srcOrd="0" destOrd="0" parTransId="{3C1EF94E-EDBA-4783-A685-3CC7D90AF830}" sibTransId="{AC5210BD-58D3-4207-83EF-394AF7E4AE8F}"/>
    <dgm:cxn modelId="{38879C5F-A822-4A19-B8F1-3C99507A98F7}" type="presOf" srcId="{46C471CB-FB4B-44B6-AECA-5DC572DE7D75}" destId="{85863F4C-38D7-4F3F-9D26-464843A1A924}" srcOrd="0" destOrd="0" presId="urn:microsoft.com/office/officeart/2005/8/layout/hierarchy3"/>
    <dgm:cxn modelId="{55D30D5B-DD22-42C0-95A1-62BF153A18A6}" srcId="{2FB5DAAE-E47B-450C-9D3B-918E5606668E}" destId="{0F723E53-6ACB-4081-9459-707A561F860F}" srcOrd="1" destOrd="0" parTransId="{25EA1D52-9867-4397-9877-6FFDBA8A56C5}" sibTransId="{61AB27DE-D4E8-4F7E-A927-EB4D6EE230AC}"/>
    <dgm:cxn modelId="{9B046A63-87F2-4BAC-B44E-ECDAB8A4B7C4}" type="presOf" srcId="{2FB5DAAE-E47B-450C-9D3B-918E5606668E}" destId="{71FC74AA-050B-4D96-915B-7ED3BD63AADC}" srcOrd="1" destOrd="0" presId="urn:microsoft.com/office/officeart/2005/8/layout/hierarchy3"/>
    <dgm:cxn modelId="{C8F49969-0A50-4BF4-988A-4E8B7CACD550}" type="presOf" srcId="{D0111B9C-FA25-4348-9CFB-564781495E80}" destId="{2EEF078C-0E78-4302-91AD-014FAD2297B8}" srcOrd="0" destOrd="0" presId="urn:microsoft.com/office/officeart/2005/8/layout/hierarchy3"/>
    <dgm:cxn modelId="{51786A84-3B67-4CE5-8DD9-7F4D8E147C26}" type="presOf" srcId="{25EA1D52-9867-4397-9877-6FFDBA8A56C5}" destId="{9BBA967B-9623-4D9D-A869-0344D4080EEF}" srcOrd="0" destOrd="0" presId="urn:microsoft.com/office/officeart/2005/8/layout/hierarchy3"/>
    <dgm:cxn modelId="{5805F79A-3200-4F3B-B7DB-20029498F101}" type="presOf" srcId="{2FB5DAAE-E47B-450C-9D3B-918E5606668E}" destId="{B9F0B388-7760-4E53-A859-85BA55C4AB1F}" srcOrd="0" destOrd="0" presId="urn:microsoft.com/office/officeart/2005/8/layout/hierarchy3"/>
    <dgm:cxn modelId="{E31641DE-C568-43CD-9DA1-AB512DE52E67}" type="presOf" srcId="{51408198-DF4B-4651-84BC-35B528A9ABDB}" destId="{B28E922C-1629-4ADB-B6A4-BA271C8A6976}" srcOrd="0" destOrd="0" presId="urn:microsoft.com/office/officeart/2005/8/layout/hierarchy3"/>
    <dgm:cxn modelId="{2B95CEF4-61A6-424A-883C-2FC5060E2ADF}" type="presParOf" srcId="{9422893C-8FB5-496A-B30D-DA1592C9AAA1}" destId="{4A4598D0-5A67-4DB4-B940-36E422CA4A44}" srcOrd="0" destOrd="0" presId="urn:microsoft.com/office/officeart/2005/8/layout/hierarchy3"/>
    <dgm:cxn modelId="{6CA4C1B4-B075-4EBB-9DA4-F6FAB1D67612}" type="presParOf" srcId="{4A4598D0-5A67-4DB4-B940-36E422CA4A44}" destId="{A6A60DDA-D4A5-4691-9A78-C9D96DAD0295}" srcOrd="0" destOrd="0" presId="urn:microsoft.com/office/officeart/2005/8/layout/hierarchy3"/>
    <dgm:cxn modelId="{563AC7AC-6115-418F-9CCC-616665436D8D}" type="presParOf" srcId="{A6A60DDA-D4A5-4691-9A78-C9D96DAD0295}" destId="{B9F0B388-7760-4E53-A859-85BA55C4AB1F}" srcOrd="0" destOrd="0" presId="urn:microsoft.com/office/officeart/2005/8/layout/hierarchy3"/>
    <dgm:cxn modelId="{D16B8553-CEB7-4C9C-B664-208EAD5C59CB}" type="presParOf" srcId="{A6A60DDA-D4A5-4691-9A78-C9D96DAD0295}" destId="{71FC74AA-050B-4D96-915B-7ED3BD63AADC}" srcOrd="1" destOrd="0" presId="urn:microsoft.com/office/officeart/2005/8/layout/hierarchy3"/>
    <dgm:cxn modelId="{482F03B0-465D-4B51-9C98-091AAA3A0EAF}" type="presParOf" srcId="{4A4598D0-5A67-4DB4-B940-36E422CA4A44}" destId="{408A18C9-49FD-42BE-A89B-E7DEFF372B30}" srcOrd="1" destOrd="0" presId="urn:microsoft.com/office/officeart/2005/8/layout/hierarchy3"/>
    <dgm:cxn modelId="{D5E88440-8392-4383-9073-9AA025964DBE}" type="presParOf" srcId="{408A18C9-49FD-42BE-A89B-E7DEFF372B30}" destId="{85863F4C-38D7-4F3F-9D26-464843A1A924}" srcOrd="0" destOrd="0" presId="urn:microsoft.com/office/officeart/2005/8/layout/hierarchy3"/>
    <dgm:cxn modelId="{B9B5A8D9-2D46-4963-A7FA-D372F200C2A4}" type="presParOf" srcId="{408A18C9-49FD-42BE-A89B-E7DEFF372B30}" destId="{B28E922C-1629-4ADB-B6A4-BA271C8A6976}" srcOrd="1" destOrd="0" presId="urn:microsoft.com/office/officeart/2005/8/layout/hierarchy3"/>
    <dgm:cxn modelId="{09EA717F-659B-4FC2-A531-7A2F43363256}" type="presParOf" srcId="{408A18C9-49FD-42BE-A89B-E7DEFF372B30}" destId="{9BBA967B-9623-4D9D-A869-0344D4080EEF}" srcOrd="2" destOrd="0" presId="urn:microsoft.com/office/officeart/2005/8/layout/hierarchy3"/>
    <dgm:cxn modelId="{025C2666-C1DC-47B9-8479-DA98577A6BC1}" type="presParOf" srcId="{408A18C9-49FD-42BE-A89B-E7DEFF372B30}" destId="{059C1743-F082-4EFC-90F5-3D49ED15A2DA}" srcOrd="3" destOrd="0" presId="urn:microsoft.com/office/officeart/2005/8/layout/hierarchy3"/>
    <dgm:cxn modelId="{89D39431-68AF-4403-B0F1-97A7B97A1D74}" type="presParOf" srcId="{408A18C9-49FD-42BE-A89B-E7DEFF372B30}" destId="{71BC5045-5BB6-4EA0-906A-6072EF826D1A}" srcOrd="4" destOrd="0" presId="urn:microsoft.com/office/officeart/2005/8/layout/hierarchy3"/>
    <dgm:cxn modelId="{1CF29FA3-FB72-4151-BBED-5493B6582D4B}" type="presParOf" srcId="{408A18C9-49FD-42BE-A89B-E7DEFF372B30}" destId="{2EEF078C-0E78-4302-91AD-014FAD2297B8}" srcOrd="5" destOrd="0" presId="urn:microsoft.com/office/officeart/2005/8/layout/hierarchy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53FB0531-E89A-4A85-9205-04DB8D7875F7}" type="doc">
      <dgm:prSet loTypeId="urn:microsoft.com/office/officeart/2005/8/layout/hierarchy3" loCatId="relationship" qsTypeId="urn:microsoft.com/office/officeart/2005/8/quickstyle/simple1" qsCatId="simple" csTypeId="urn:microsoft.com/office/officeart/2005/8/colors/accent1_2" csCatId="accent1" phldr="1"/>
      <dgm:spPr/>
      <dgm:t>
        <a:bodyPr/>
        <a:lstStyle/>
        <a:p>
          <a:endParaRPr lang="en-US"/>
        </a:p>
      </dgm:t>
    </dgm:pt>
    <dgm:pt modelId="{2FB5DAAE-E47B-450C-9D3B-918E5606668E}">
      <dgm:prSet phldrT="[Text]" custT="1"/>
      <dgm:spPr>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dgm:spPr>
      <dgm:t>
        <a:bodyPr/>
        <a:lstStyle/>
        <a:p>
          <a:r>
            <a:rPr lang="en-US" sz="2400" dirty="0" smtClean="0"/>
            <a:t>Company</a:t>
          </a:r>
          <a:endParaRPr lang="en-US" sz="3200" dirty="0"/>
        </a:p>
      </dgm:t>
    </dgm:pt>
    <dgm:pt modelId="{3C1EF94E-EDBA-4783-A685-3CC7D90AF830}" type="parTrans" cxnId="{9ADB530F-646B-49ED-9E4F-AA6979A9AE5C}">
      <dgm:prSet/>
      <dgm:spPr/>
      <dgm:t>
        <a:bodyPr/>
        <a:lstStyle/>
        <a:p>
          <a:endParaRPr lang="en-US"/>
        </a:p>
      </dgm:t>
    </dgm:pt>
    <dgm:pt modelId="{AC5210BD-58D3-4207-83EF-394AF7E4AE8F}" type="sibTrans" cxnId="{9ADB530F-646B-49ED-9E4F-AA6979A9AE5C}">
      <dgm:prSet/>
      <dgm:spPr/>
      <dgm:t>
        <a:bodyPr/>
        <a:lstStyle/>
        <a:p>
          <a:endParaRPr lang="en-US"/>
        </a:p>
      </dgm:t>
    </dgm:pt>
    <dgm:pt modelId="{51408198-DF4B-4651-84BC-35B528A9ABDB}">
      <dgm:prSet phldrT="[Text]" custT="1"/>
      <dgm:spPr>
        <a:ln>
          <a:noFill/>
        </a:ln>
      </dgm:spPr>
      <dgm:t>
        <a:bodyPr/>
        <a:lstStyle/>
        <a:p>
          <a:endParaRPr lang="en-US" sz="5400" dirty="0"/>
        </a:p>
      </dgm:t>
    </dgm:pt>
    <dgm:pt modelId="{E66F3D7E-0EFA-4143-B7D8-168CC3477F7C}" type="sibTrans" cxnId="{C30B0D42-3C2D-49FC-94D0-839AAC5D761D}">
      <dgm:prSet/>
      <dgm:spPr/>
      <dgm:t>
        <a:bodyPr/>
        <a:lstStyle/>
        <a:p>
          <a:endParaRPr lang="en-US"/>
        </a:p>
      </dgm:t>
    </dgm:pt>
    <dgm:pt modelId="{46C471CB-FB4B-44B6-AECA-5DC572DE7D75}" type="parTrans" cxnId="{C30B0D42-3C2D-49FC-94D0-839AAC5D761D}">
      <dgm:prSet/>
      <dgm:spPr/>
      <dgm:t>
        <a:bodyPr/>
        <a:lstStyle/>
        <a:p>
          <a:endParaRPr lang="en-US"/>
        </a:p>
      </dgm:t>
    </dgm:pt>
    <dgm:pt modelId="{9422893C-8FB5-496A-B30D-DA1592C9AAA1}" type="pres">
      <dgm:prSet presAssocID="{53FB0531-E89A-4A85-9205-04DB8D7875F7}" presName="diagram" presStyleCnt="0">
        <dgm:presLayoutVars>
          <dgm:chPref val="1"/>
          <dgm:dir/>
          <dgm:animOne val="branch"/>
          <dgm:animLvl val="lvl"/>
          <dgm:resizeHandles/>
        </dgm:presLayoutVars>
      </dgm:prSet>
      <dgm:spPr/>
      <dgm:t>
        <a:bodyPr/>
        <a:lstStyle/>
        <a:p>
          <a:endParaRPr lang="en-US"/>
        </a:p>
      </dgm:t>
    </dgm:pt>
    <dgm:pt modelId="{4A4598D0-5A67-4DB4-B940-36E422CA4A44}" type="pres">
      <dgm:prSet presAssocID="{2FB5DAAE-E47B-450C-9D3B-918E5606668E}" presName="root" presStyleCnt="0"/>
      <dgm:spPr/>
    </dgm:pt>
    <dgm:pt modelId="{A6A60DDA-D4A5-4691-9A78-C9D96DAD0295}" type="pres">
      <dgm:prSet presAssocID="{2FB5DAAE-E47B-450C-9D3B-918E5606668E}" presName="rootComposite" presStyleCnt="0"/>
      <dgm:spPr/>
    </dgm:pt>
    <dgm:pt modelId="{B9F0B388-7760-4E53-A859-85BA55C4AB1F}" type="pres">
      <dgm:prSet presAssocID="{2FB5DAAE-E47B-450C-9D3B-918E5606668E}" presName="rootText" presStyleLbl="node1" presStyleIdx="0" presStyleCnt="1" custLinFactNeighborY="-24538"/>
      <dgm:spPr/>
      <dgm:t>
        <a:bodyPr/>
        <a:lstStyle/>
        <a:p>
          <a:endParaRPr lang="en-US"/>
        </a:p>
      </dgm:t>
    </dgm:pt>
    <dgm:pt modelId="{71FC74AA-050B-4D96-915B-7ED3BD63AADC}" type="pres">
      <dgm:prSet presAssocID="{2FB5DAAE-E47B-450C-9D3B-918E5606668E}" presName="rootConnector" presStyleLbl="node1" presStyleIdx="0" presStyleCnt="1"/>
      <dgm:spPr/>
      <dgm:t>
        <a:bodyPr/>
        <a:lstStyle/>
        <a:p>
          <a:endParaRPr lang="en-US"/>
        </a:p>
      </dgm:t>
    </dgm:pt>
    <dgm:pt modelId="{408A18C9-49FD-42BE-A89B-E7DEFF372B30}" type="pres">
      <dgm:prSet presAssocID="{2FB5DAAE-E47B-450C-9D3B-918E5606668E}" presName="childShape" presStyleCnt="0"/>
      <dgm:spPr/>
    </dgm:pt>
    <dgm:pt modelId="{85863F4C-38D7-4F3F-9D26-464843A1A924}" type="pres">
      <dgm:prSet presAssocID="{46C471CB-FB4B-44B6-AECA-5DC572DE7D75}" presName="Name13" presStyleLbl="parChTrans1D2" presStyleIdx="0" presStyleCnt="1"/>
      <dgm:spPr/>
      <dgm:t>
        <a:bodyPr/>
        <a:lstStyle/>
        <a:p>
          <a:endParaRPr lang="en-US"/>
        </a:p>
      </dgm:t>
    </dgm:pt>
    <dgm:pt modelId="{B28E922C-1629-4ADB-B6A4-BA271C8A6976}" type="pres">
      <dgm:prSet presAssocID="{51408198-DF4B-4651-84BC-35B528A9ABDB}" presName="childText" presStyleLbl="bgAcc1" presStyleIdx="0" presStyleCnt="1" custLinFactNeighborX="1108" custLinFactNeighborY="-6290">
        <dgm:presLayoutVars>
          <dgm:bulletEnabled val="1"/>
        </dgm:presLayoutVars>
      </dgm:prSet>
      <dgm:spPr/>
      <dgm:t>
        <a:bodyPr/>
        <a:lstStyle/>
        <a:p>
          <a:endParaRPr lang="en-US"/>
        </a:p>
      </dgm:t>
    </dgm:pt>
  </dgm:ptLst>
  <dgm:cxnLst>
    <dgm:cxn modelId="{C30B0D42-3C2D-49FC-94D0-839AAC5D761D}" srcId="{2FB5DAAE-E47B-450C-9D3B-918E5606668E}" destId="{51408198-DF4B-4651-84BC-35B528A9ABDB}" srcOrd="0" destOrd="0" parTransId="{46C471CB-FB4B-44B6-AECA-5DC572DE7D75}" sibTransId="{E66F3D7E-0EFA-4143-B7D8-168CC3477F7C}"/>
    <dgm:cxn modelId="{57A456FA-1FC7-4887-BD5C-15AC98F6B61F}" type="presOf" srcId="{2FB5DAAE-E47B-450C-9D3B-918E5606668E}" destId="{B9F0B388-7760-4E53-A859-85BA55C4AB1F}" srcOrd="0" destOrd="0" presId="urn:microsoft.com/office/officeart/2005/8/layout/hierarchy3"/>
    <dgm:cxn modelId="{9ADB530F-646B-49ED-9E4F-AA6979A9AE5C}" srcId="{53FB0531-E89A-4A85-9205-04DB8D7875F7}" destId="{2FB5DAAE-E47B-450C-9D3B-918E5606668E}" srcOrd="0" destOrd="0" parTransId="{3C1EF94E-EDBA-4783-A685-3CC7D90AF830}" sibTransId="{AC5210BD-58D3-4207-83EF-394AF7E4AE8F}"/>
    <dgm:cxn modelId="{61018652-D222-4412-85C1-1D02A263E9CC}" type="presOf" srcId="{53FB0531-E89A-4A85-9205-04DB8D7875F7}" destId="{9422893C-8FB5-496A-B30D-DA1592C9AAA1}" srcOrd="0" destOrd="0" presId="urn:microsoft.com/office/officeart/2005/8/layout/hierarchy3"/>
    <dgm:cxn modelId="{ED530803-35D9-4E42-88B2-5A0601815826}" type="presOf" srcId="{51408198-DF4B-4651-84BC-35B528A9ABDB}" destId="{B28E922C-1629-4ADB-B6A4-BA271C8A6976}" srcOrd="0" destOrd="0" presId="urn:microsoft.com/office/officeart/2005/8/layout/hierarchy3"/>
    <dgm:cxn modelId="{9B9923E8-C286-40C6-B6D5-DB0176DC52C8}" type="presOf" srcId="{46C471CB-FB4B-44B6-AECA-5DC572DE7D75}" destId="{85863F4C-38D7-4F3F-9D26-464843A1A924}" srcOrd="0" destOrd="0" presId="urn:microsoft.com/office/officeart/2005/8/layout/hierarchy3"/>
    <dgm:cxn modelId="{FC202FDB-D58D-43D3-B50F-3EC1D700E445}" type="presOf" srcId="{2FB5DAAE-E47B-450C-9D3B-918E5606668E}" destId="{71FC74AA-050B-4D96-915B-7ED3BD63AADC}" srcOrd="1" destOrd="0" presId="urn:microsoft.com/office/officeart/2005/8/layout/hierarchy3"/>
    <dgm:cxn modelId="{1F5BCE2E-9FAE-4649-8D0F-1A56CF69C17A}" type="presParOf" srcId="{9422893C-8FB5-496A-B30D-DA1592C9AAA1}" destId="{4A4598D0-5A67-4DB4-B940-36E422CA4A44}" srcOrd="0" destOrd="0" presId="urn:microsoft.com/office/officeart/2005/8/layout/hierarchy3"/>
    <dgm:cxn modelId="{495D6278-EF46-47F1-A8E4-0A75575490A3}" type="presParOf" srcId="{4A4598D0-5A67-4DB4-B940-36E422CA4A44}" destId="{A6A60DDA-D4A5-4691-9A78-C9D96DAD0295}" srcOrd="0" destOrd="0" presId="urn:microsoft.com/office/officeart/2005/8/layout/hierarchy3"/>
    <dgm:cxn modelId="{13C0DD7F-98B1-4141-8B6A-BAF399FD2CCD}" type="presParOf" srcId="{A6A60DDA-D4A5-4691-9A78-C9D96DAD0295}" destId="{B9F0B388-7760-4E53-A859-85BA55C4AB1F}" srcOrd="0" destOrd="0" presId="urn:microsoft.com/office/officeart/2005/8/layout/hierarchy3"/>
    <dgm:cxn modelId="{0CD6A9D0-D9C6-451E-AF54-1A4B994E028C}" type="presParOf" srcId="{A6A60DDA-D4A5-4691-9A78-C9D96DAD0295}" destId="{71FC74AA-050B-4D96-915B-7ED3BD63AADC}" srcOrd="1" destOrd="0" presId="urn:microsoft.com/office/officeart/2005/8/layout/hierarchy3"/>
    <dgm:cxn modelId="{DC925106-43D7-4868-8042-9053635C7E04}" type="presParOf" srcId="{4A4598D0-5A67-4DB4-B940-36E422CA4A44}" destId="{408A18C9-49FD-42BE-A89B-E7DEFF372B30}" srcOrd="1" destOrd="0" presId="urn:microsoft.com/office/officeart/2005/8/layout/hierarchy3"/>
    <dgm:cxn modelId="{8494CAE7-1791-4207-8EE7-683E463E7F91}" type="presParOf" srcId="{408A18C9-49FD-42BE-A89B-E7DEFF372B30}" destId="{85863F4C-38D7-4F3F-9D26-464843A1A924}" srcOrd="0" destOrd="0" presId="urn:microsoft.com/office/officeart/2005/8/layout/hierarchy3"/>
    <dgm:cxn modelId="{AE465A4A-B7A9-437B-A058-E9CE849C3973}" type="presParOf" srcId="{408A18C9-49FD-42BE-A89B-E7DEFF372B30}" destId="{B28E922C-1629-4ADB-B6A4-BA271C8A6976}" srcOrd="1" destOrd="0" presId="urn:microsoft.com/office/officeart/2005/8/layout/hierarchy3"/>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21CB3F47-4202-4802-BA08-61371B4AA700}" type="doc">
      <dgm:prSet loTypeId="urn:microsoft.com/office/officeart/2008/layout/RadialCluster" loCatId="relationship" qsTypeId="urn:microsoft.com/office/officeart/2005/8/quickstyle/simple3" qsCatId="simple" csTypeId="urn:microsoft.com/office/officeart/2005/8/colors/accent1_2" csCatId="accent1" phldr="1"/>
      <dgm:spPr>
        <a:scene3d>
          <a:camera prst="orthographicFront">
            <a:rot lat="0" lon="0" rev="0"/>
          </a:camera>
          <a:lightRig rig="balanced" dir="t">
            <a:rot lat="0" lon="0" rev="8700000"/>
          </a:lightRig>
        </a:scene3d>
      </dgm:spPr>
      <dgm:t>
        <a:bodyPr/>
        <a:lstStyle/>
        <a:p>
          <a:endParaRPr lang="en-US"/>
        </a:p>
      </dgm:t>
    </dgm:pt>
    <dgm:pt modelId="{CC9669AF-0944-4E3E-AC2C-05A456A6CB6F}">
      <dgm:prSet phldrT="[Text]">
        <dgm:style>
          <a:lnRef idx="2">
            <a:schemeClr val="accent3"/>
          </a:lnRef>
          <a:fillRef idx="1">
            <a:schemeClr val="lt1"/>
          </a:fillRef>
          <a:effectRef idx="0">
            <a:schemeClr val="accent3"/>
          </a:effectRef>
          <a:fontRef idx="minor">
            <a:schemeClr val="dk1"/>
          </a:fontRef>
        </dgm:style>
      </dgm:prSet>
      <dgm:spPr>
        <a:solidFill>
          <a:schemeClr val="accent3">
            <a:lumMod val="40000"/>
            <a:lumOff val="6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dgm:spPr>
      <dgm:t>
        <a:bodyPr>
          <a:sp3d extrusionH="57150" prstMaterial="matte">
            <a:bevelT w="63500" h="12700" prst="angle"/>
            <a:contourClr>
              <a:schemeClr val="bg1">
                <a:lumMod val="65000"/>
              </a:schemeClr>
            </a:contourClr>
          </a:sp3d>
        </a:bodyPr>
        <a:lstStyle/>
        <a:p>
          <a:r>
            <a:rPr lang="en-US" b="1" cap="none" spc="0" dirty="0" smtClean="0">
              <a:ln/>
              <a:solidFill>
                <a:schemeClr val="accent3"/>
              </a:solidFill>
              <a:effectLst/>
            </a:rPr>
            <a:t>ESOP</a:t>
          </a:r>
          <a:endParaRPr lang="en-US" b="1" cap="none" spc="0" dirty="0">
            <a:ln/>
            <a:solidFill>
              <a:schemeClr val="accent3"/>
            </a:solidFill>
            <a:effectLst/>
          </a:endParaRPr>
        </a:p>
      </dgm:t>
    </dgm:pt>
    <dgm:pt modelId="{4910086D-4320-4ABB-AB64-340485D4B2E6}" type="parTrans" cxnId="{72F4A4E9-FEA6-4953-8406-8A05B16076DF}">
      <dgm:prSet/>
      <dgm:spPr/>
      <dgm:t>
        <a:bodyPr/>
        <a:lstStyle/>
        <a:p>
          <a:endParaRPr lang="en-US"/>
        </a:p>
      </dgm:t>
    </dgm:pt>
    <dgm:pt modelId="{31339DC6-23A9-4AAC-88ED-6AE64A8D0F68}" type="sibTrans" cxnId="{72F4A4E9-FEA6-4953-8406-8A05B16076DF}">
      <dgm:prSet/>
      <dgm:spPr/>
      <dgm:t>
        <a:bodyPr/>
        <a:lstStyle/>
        <a:p>
          <a:endParaRPr lang="en-US"/>
        </a:p>
      </dgm:t>
    </dgm:pt>
    <dgm:pt modelId="{3329FDA7-F95B-4A5A-94D4-8F57ABD602ED}">
      <dgm:prSet phldrT="[Text]">
        <dgm:style>
          <a:lnRef idx="2">
            <a:schemeClr val="accent3"/>
          </a:lnRef>
          <a:fillRef idx="1">
            <a:schemeClr val="lt1"/>
          </a:fillRef>
          <a:effectRef idx="0">
            <a:schemeClr val="accent3"/>
          </a:effectRef>
          <a:fontRef idx="minor">
            <a:schemeClr val="dk1"/>
          </a:fontRef>
        </dgm:style>
      </dgm:prSet>
      <dgm:spPr>
        <a:solidFill>
          <a:schemeClr val="accent3">
            <a:lumMod val="40000"/>
            <a:lumOff val="6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dgm:spPr>
      <dgm:t>
        <a:bodyPr/>
        <a:lstStyle/>
        <a:p>
          <a:r>
            <a:rPr lang="en-US" dirty="0" smtClean="0">
              <a:solidFill>
                <a:schemeClr val="accent3">
                  <a:lumMod val="50000"/>
                </a:schemeClr>
              </a:solidFill>
            </a:rPr>
            <a:t>Participant</a:t>
          </a:r>
          <a:endParaRPr lang="en-US" dirty="0">
            <a:solidFill>
              <a:schemeClr val="accent3">
                <a:lumMod val="50000"/>
              </a:schemeClr>
            </a:solidFill>
          </a:endParaRPr>
        </a:p>
      </dgm:t>
    </dgm:pt>
    <dgm:pt modelId="{8DD7FF9D-FD8C-4CA3-956F-EEECECC5F0E5}" type="parTrans" cxnId="{19D155A0-9104-45D3-96C1-A1A2AD684F56}">
      <dgm:prSet>
        <dgm:style>
          <a:lnRef idx="2">
            <a:schemeClr val="accent3"/>
          </a:lnRef>
          <a:fillRef idx="1">
            <a:schemeClr val="lt1"/>
          </a:fillRef>
          <a:effectRef idx="0">
            <a:schemeClr val="accent3"/>
          </a:effectRef>
          <a:fontRef idx="minor">
            <a:schemeClr val="dk1"/>
          </a:fontRef>
        </dgm:style>
      </dgm:prSet>
      <dgm:spPr>
        <a:solidFill>
          <a:schemeClr val="accent3">
            <a:lumMod val="40000"/>
            <a:lumOff val="6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dgm:spPr>
      <dgm:t>
        <a:bodyPr/>
        <a:lstStyle/>
        <a:p>
          <a:endParaRPr lang="en-US"/>
        </a:p>
      </dgm:t>
    </dgm:pt>
    <dgm:pt modelId="{50E76FA2-30A6-4632-AE53-EAD04E54739D}" type="sibTrans" cxnId="{19D155A0-9104-45D3-96C1-A1A2AD684F56}">
      <dgm:prSet/>
      <dgm:spPr/>
      <dgm:t>
        <a:bodyPr/>
        <a:lstStyle/>
        <a:p>
          <a:endParaRPr lang="en-US"/>
        </a:p>
      </dgm:t>
    </dgm:pt>
    <dgm:pt modelId="{16D5EA24-6D8A-4CF2-8FD7-059B236CDAE5}">
      <dgm:prSet phldrT="[Text]">
        <dgm:style>
          <a:lnRef idx="2">
            <a:schemeClr val="accent3"/>
          </a:lnRef>
          <a:fillRef idx="1">
            <a:schemeClr val="lt1"/>
          </a:fillRef>
          <a:effectRef idx="0">
            <a:schemeClr val="accent3"/>
          </a:effectRef>
          <a:fontRef idx="minor">
            <a:schemeClr val="dk1"/>
          </a:fontRef>
        </dgm:style>
      </dgm:prSet>
      <dgm:spPr>
        <a:solidFill>
          <a:schemeClr val="accent3">
            <a:lumMod val="40000"/>
            <a:lumOff val="6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dgm:spPr>
      <dgm:t>
        <a:bodyPr/>
        <a:lstStyle/>
        <a:p>
          <a:r>
            <a:rPr lang="en-US" dirty="0" smtClean="0">
              <a:solidFill>
                <a:schemeClr val="accent3">
                  <a:lumMod val="50000"/>
                </a:schemeClr>
              </a:solidFill>
            </a:rPr>
            <a:t>Participant</a:t>
          </a:r>
          <a:endParaRPr lang="en-US" dirty="0">
            <a:solidFill>
              <a:schemeClr val="accent3">
                <a:lumMod val="50000"/>
              </a:schemeClr>
            </a:solidFill>
          </a:endParaRPr>
        </a:p>
      </dgm:t>
    </dgm:pt>
    <dgm:pt modelId="{C7C0F8B4-72CA-4EFE-8BC9-8C05471E69A6}" type="parTrans" cxnId="{BD47063C-B19A-4B21-9424-C1155EE588FC}">
      <dgm:prSet>
        <dgm:style>
          <a:lnRef idx="2">
            <a:schemeClr val="accent3"/>
          </a:lnRef>
          <a:fillRef idx="1">
            <a:schemeClr val="lt1"/>
          </a:fillRef>
          <a:effectRef idx="0">
            <a:schemeClr val="accent3"/>
          </a:effectRef>
          <a:fontRef idx="minor">
            <a:schemeClr val="dk1"/>
          </a:fontRef>
        </dgm:style>
      </dgm:prSet>
      <dgm:spPr>
        <a:solidFill>
          <a:schemeClr val="accent3">
            <a:lumMod val="40000"/>
            <a:lumOff val="6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dgm:spPr>
      <dgm:t>
        <a:bodyPr/>
        <a:lstStyle/>
        <a:p>
          <a:endParaRPr lang="en-US"/>
        </a:p>
      </dgm:t>
    </dgm:pt>
    <dgm:pt modelId="{E3F48588-049D-4C1D-BCC7-FF7421F28CBF}" type="sibTrans" cxnId="{BD47063C-B19A-4B21-9424-C1155EE588FC}">
      <dgm:prSet/>
      <dgm:spPr/>
      <dgm:t>
        <a:bodyPr/>
        <a:lstStyle/>
        <a:p>
          <a:endParaRPr lang="en-US"/>
        </a:p>
      </dgm:t>
    </dgm:pt>
    <dgm:pt modelId="{F0AC8A43-A531-4C8A-9E56-397833F3FEDD}">
      <dgm:prSet phldrT="[Text]">
        <dgm:style>
          <a:lnRef idx="2">
            <a:schemeClr val="accent3"/>
          </a:lnRef>
          <a:fillRef idx="1">
            <a:schemeClr val="lt1"/>
          </a:fillRef>
          <a:effectRef idx="0">
            <a:schemeClr val="accent3"/>
          </a:effectRef>
          <a:fontRef idx="minor">
            <a:schemeClr val="dk1"/>
          </a:fontRef>
        </dgm:style>
      </dgm:prSet>
      <dgm:spPr>
        <a:solidFill>
          <a:schemeClr val="accent3">
            <a:lumMod val="40000"/>
            <a:lumOff val="6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dgm:spPr>
      <dgm:t>
        <a:bodyPr/>
        <a:lstStyle/>
        <a:p>
          <a:r>
            <a:rPr lang="en-US" dirty="0" smtClean="0">
              <a:solidFill>
                <a:schemeClr val="accent3">
                  <a:lumMod val="50000"/>
                </a:schemeClr>
              </a:solidFill>
            </a:rPr>
            <a:t>Participant</a:t>
          </a:r>
          <a:endParaRPr lang="en-US" dirty="0">
            <a:solidFill>
              <a:schemeClr val="accent3">
                <a:lumMod val="50000"/>
              </a:schemeClr>
            </a:solidFill>
          </a:endParaRPr>
        </a:p>
      </dgm:t>
    </dgm:pt>
    <dgm:pt modelId="{D936523D-DD83-4618-8122-60514A55819D}" type="parTrans" cxnId="{BDE70DB0-0AB8-4A85-BCF3-7F64F5B3FD3E}">
      <dgm:prSet>
        <dgm:style>
          <a:lnRef idx="2">
            <a:schemeClr val="accent3"/>
          </a:lnRef>
          <a:fillRef idx="1">
            <a:schemeClr val="lt1"/>
          </a:fillRef>
          <a:effectRef idx="0">
            <a:schemeClr val="accent3"/>
          </a:effectRef>
          <a:fontRef idx="minor">
            <a:schemeClr val="dk1"/>
          </a:fontRef>
        </dgm:style>
      </dgm:prSet>
      <dgm:spPr>
        <a:solidFill>
          <a:schemeClr val="accent3">
            <a:lumMod val="40000"/>
            <a:lumOff val="6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dgm:spPr>
      <dgm:t>
        <a:bodyPr/>
        <a:lstStyle/>
        <a:p>
          <a:endParaRPr lang="en-US"/>
        </a:p>
      </dgm:t>
    </dgm:pt>
    <dgm:pt modelId="{920FED43-E9AE-4D33-BD84-0F2773B18083}" type="sibTrans" cxnId="{BDE70DB0-0AB8-4A85-BCF3-7F64F5B3FD3E}">
      <dgm:prSet/>
      <dgm:spPr/>
      <dgm:t>
        <a:bodyPr/>
        <a:lstStyle/>
        <a:p>
          <a:endParaRPr lang="en-US"/>
        </a:p>
      </dgm:t>
    </dgm:pt>
    <dgm:pt modelId="{FF95475D-E0D0-406C-A543-7241AE4D418A}">
      <dgm:prSet phldrT="[Text]">
        <dgm:style>
          <a:lnRef idx="2">
            <a:schemeClr val="accent3"/>
          </a:lnRef>
          <a:fillRef idx="1">
            <a:schemeClr val="lt1"/>
          </a:fillRef>
          <a:effectRef idx="0">
            <a:schemeClr val="accent3"/>
          </a:effectRef>
          <a:fontRef idx="minor">
            <a:schemeClr val="dk1"/>
          </a:fontRef>
        </dgm:style>
      </dgm:prSet>
      <dgm:spPr>
        <a:solidFill>
          <a:schemeClr val="accent3">
            <a:lumMod val="40000"/>
            <a:lumOff val="6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dgm:spPr>
      <dgm:t>
        <a:bodyPr/>
        <a:lstStyle/>
        <a:p>
          <a:r>
            <a:rPr lang="en-US" dirty="0" smtClean="0">
              <a:solidFill>
                <a:schemeClr val="accent3">
                  <a:lumMod val="50000"/>
                </a:schemeClr>
              </a:solidFill>
            </a:rPr>
            <a:t>Participant</a:t>
          </a:r>
          <a:endParaRPr lang="en-US" dirty="0">
            <a:solidFill>
              <a:schemeClr val="accent3">
                <a:lumMod val="50000"/>
              </a:schemeClr>
            </a:solidFill>
          </a:endParaRPr>
        </a:p>
      </dgm:t>
    </dgm:pt>
    <dgm:pt modelId="{17BAFB7F-9B4B-4FA5-B6BB-4D2BDEE824E1}" type="sibTrans" cxnId="{F9955A21-1777-422E-9089-6E789D066E77}">
      <dgm:prSet/>
      <dgm:spPr/>
      <dgm:t>
        <a:bodyPr/>
        <a:lstStyle/>
        <a:p>
          <a:endParaRPr lang="en-US"/>
        </a:p>
      </dgm:t>
    </dgm:pt>
    <dgm:pt modelId="{97D4D5C4-74D5-47BE-B7DD-D7BE5364760E}" type="parTrans" cxnId="{F9955A21-1777-422E-9089-6E789D066E77}">
      <dgm:prSet>
        <dgm:style>
          <a:lnRef idx="2">
            <a:schemeClr val="accent3"/>
          </a:lnRef>
          <a:fillRef idx="1">
            <a:schemeClr val="lt1"/>
          </a:fillRef>
          <a:effectRef idx="0">
            <a:schemeClr val="accent3"/>
          </a:effectRef>
          <a:fontRef idx="minor">
            <a:schemeClr val="dk1"/>
          </a:fontRef>
        </dgm:style>
      </dgm:prSet>
      <dgm:spPr>
        <a:solidFill>
          <a:schemeClr val="accent3">
            <a:lumMod val="40000"/>
            <a:lumOff val="6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dgm:spPr>
      <dgm:t>
        <a:bodyPr/>
        <a:lstStyle/>
        <a:p>
          <a:endParaRPr lang="en-US"/>
        </a:p>
      </dgm:t>
    </dgm:pt>
    <dgm:pt modelId="{3B5E7543-6EE0-49CC-AEE2-5347CDEE169E}" type="pres">
      <dgm:prSet presAssocID="{21CB3F47-4202-4802-BA08-61371B4AA700}" presName="Name0" presStyleCnt="0">
        <dgm:presLayoutVars>
          <dgm:chMax val="1"/>
          <dgm:chPref val="1"/>
          <dgm:dir/>
          <dgm:animOne val="branch"/>
          <dgm:animLvl val="lvl"/>
        </dgm:presLayoutVars>
      </dgm:prSet>
      <dgm:spPr/>
      <dgm:t>
        <a:bodyPr/>
        <a:lstStyle/>
        <a:p>
          <a:endParaRPr lang="en-US"/>
        </a:p>
      </dgm:t>
    </dgm:pt>
    <dgm:pt modelId="{E2D5BED4-E64B-4B57-BFB3-490290338B1D}" type="pres">
      <dgm:prSet presAssocID="{CC9669AF-0944-4E3E-AC2C-05A456A6CB6F}" presName="singleCycle" presStyleCnt="0"/>
      <dgm:spPr>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dgm:spPr>
      <dgm:t>
        <a:bodyPr/>
        <a:lstStyle/>
        <a:p>
          <a:endParaRPr lang="en-US"/>
        </a:p>
      </dgm:t>
    </dgm:pt>
    <dgm:pt modelId="{CA365FBB-29B2-4DAE-8C2D-0A0ADABBFBAF}" type="pres">
      <dgm:prSet presAssocID="{CC9669AF-0944-4E3E-AC2C-05A456A6CB6F}" presName="singleCenter" presStyleLbl="node1" presStyleIdx="0" presStyleCnt="5" custScaleX="156172" custScaleY="107679" custLinFactNeighborX="-44604" custLinFactNeighborY="-19086">
        <dgm:presLayoutVars>
          <dgm:chMax val="7"/>
          <dgm:chPref val="7"/>
        </dgm:presLayoutVars>
      </dgm:prSet>
      <dgm:spPr/>
      <dgm:t>
        <a:bodyPr/>
        <a:lstStyle/>
        <a:p>
          <a:endParaRPr lang="en-US"/>
        </a:p>
      </dgm:t>
    </dgm:pt>
    <dgm:pt modelId="{FA6EF43E-0F1E-4BCD-821F-5D91DBEE9C83}" type="pres">
      <dgm:prSet presAssocID="{8DD7FF9D-FD8C-4CA3-956F-EEECECC5F0E5}" presName="Name56" presStyleLbl="parChTrans1D2" presStyleIdx="0" presStyleCnt="4"/>
      <dgm:spPr/>
      <dgm:t>
        <a:bodyPr/>
        <a:lstStyle/>
        <a:p>
          <a:endParaRPr lang="en-US"/>
        </a:p>
      </dgm:t>
    </dgm:pt>
    <dgm:pt modelId="{22DAC9BA-BBB9-4183-9E94-78B31219826D}" type="pres">
      <dgm:prSet presAssocID="{3329FDA7-F95B-4A5A-94D4-8F57ABD602ED}" presName="text0" presStyleLbl="node1" presStyleIdx="1" presStyleCnt="5" custRadScaleRad="176026" custRadScaleInc="-250391">
        <dgm:presLayoutVars>
          <dgm:bulletEnabled val="1"/>
        </dgm:presLayoutVars>
      </dgm:prSet>
      <dgm:spPr/>
      <dgm:t>
        <a:bodyPr/>
        <a:lstStyle/>
        <a:p>
          <a:endParaRPr lang="en-US"/>
        </a:p>
      </dgm:t>
    </dgm:pt>
    <dgm:pt modelId="{A8C7698E-32B3-46A6-9B69-20F0F202C328}" type="pres">
      <dgm:prSet presAssocID="{C7C0F8B4-72CA-4EFE-8BC9-8C05471E69A6}" presName="Name56" presStyleLbl="parChTrans1D2" presStyleIdx="1" presStyleCnt="4"/>
      <dgm:spPr/>
      <dgm:t>
        <a:bodyPr/>
        <a:lstStyle/>
        <a:p>
          <a:endParaRPr lang="en-US"/>
        </a:p>
      </dgm:t>
    </dgm:pt>
    <dgm:pt modelId="{0A3EDC6C-3A5D-42DD-9B22-BEC7BB42C051}" type="pres">
      <dgm:prSet presAssocID="{16D5EA24-6D8A-4CF2-8FD7-059B236CDAE5}" presName="text0" presStyleLbl="node1" presStyleIdx="2" presStyleCnt="5" custRadScaleRad="130063" custRadScaleInc="312396">
        <dgm:presLayoutVars>
          <dgm:bulletEnabled val="1"/>
        </dgm:presLayoutVars>
      </dgm:prSet>
      <dgm:spPr/>
      <dgm:t>
        <a:bodyPr/>
        <a:lstStyle/>
        <a:p>
          <a:endParaRPr lang="en-US"/>
        </a:p>
      </dgm:t>
    </dgm:pt>
    <dgm:pt modelId="{9DC3A3C6-92F8-4A92-8DC4-96351B0D0181}" type="pres">
      <dgm:prSet presAssocID="{D936523D-DD83-4618-8122-60514A55819D}" presName="Name56" presStyleLbl="parChTrans1D2" presStyleIdx="2" presStyleCnt="4"/>
      <dgm:spPr/>
      <dgm:t>
        <a:bodyPr/>
        <a:lstStyle/>
        <a:p>
          <a:endParaRPr lang="en-US"/>
        </a:p>
      </dgm:t>
    </dgm:pt>
    <dgm:pt modelId="{BFF37BB0-1C49-43A1-84FD-D11BA75E6A53}" type="pres">
      <dgm:prSet presAssocID="{F0AC8A43-A531-4C8A-9E56-397833F3FEDD}" presName="text0" presStyleLbl="node1" presStyleIdx="3" presStyleCnt="5" custRadScaleRad="74657" custRadScaleInc="93690">
        <dgm:presLayoutVars>
          <dgm:bulletEnabled val="1"/>
        </dgm:presLayoutVars>
      </dgm:prSet>
      <dgm:spPr/>
      <dgm:t>
        <a:bodyPr/>
        <a:lstStyle/>
        <a:p>
          <a:endParaRPr lang="en-US"/>
        </a:p>
      </dgm:t>
    </dgm:pt>
    <dgm:pt modelId="{E2265428-C4C8-414C-AE07-7D4E6EF94D31}" type="pres">
      <dgm:prSet presAssocID="{97D4D5C4-74D5-47BE-B7DD-D7BE5364760E}" presName="Name56" presStyleLbl="parChTrans1D2" presStyleIdx="3" presStyleCnt="4"/>
      <dgm:spPr/>
      <dgm:t>
        <a:bodyPr/>
        <a:lstStyle/>
        <a:p>
          <a:endParaRPr lang="en-US"/>
        </a:p>
      </dgm:t>
    </dgm:pt>
    <dgm:pt modelId="{02BCE0F4-B037-4F4D-87E0-7FE08A2B8ACC}" type="pres">
      <dgm:prSet presAssocID="{FF95475D-E0D0-406C-A543-7241AE4D418A}" presName="text0" presStyleLbl="node1" presStyleIdx="4" presStyleCnt="5" custRadScaleRad="68324" custRadScaleInc="-214818">
        <dgm:presLayoutVars>
          <dgm:bulletEnabled val="1"/>
        </dgm:presLayoutVars>
      </dgm:prSet>
      <dgm:spPr/>
      <dgm:t>
        <a:bodyPr/>
        <a:lstStyle/>
        <a:p>
          <a:endParaRPr lang="en-US"/>
        </a:p>
      </dgm:t>
    </dgm:pt>
  </dgm:ptLst>
  <dgm:cxnLst>
    <dgm:cxn modelId="{EE412A36-81C2-48DA-8D4B-BA4BC0D7C68C}" type="presOf" srcId="{97D4D5C4-74D5-47BE-B7DD-D7BE5364760E}" destId="{E2265428-C4C8-414C-AE07-7D4E6EF94D31}" srcOrd="0" destOrd="0" presId="urn:microsoft.com/office/officeart/2008/layout/RadialCluster"/>
    <dgm:cxn modelId="{08A9D77B-AD7A-49B6-B178-CEAA074CE60D}" type="presOf" srcId="{8DD7FF9D-FD8C-4CA3-956F-EEECECC5F0E5}" destId="{FA6EF43E-0F1E-4BCD-821F-5D91DBEE9C83}" srcOrd="0" destOrd="0" presId="urn:microsoft.com/office/officeart/2008/layout/RadialCluster"/>
    <dgm:cxn modelId="{F9955A21-1777-422E-9089-6E789D066E77}" srcId="{CC9669AF-0944-4E3E-AC2C-05A456A6CB6F}" destId="{FF95475D-E0D0-406C-A543-7241AE4D418A}" srcOrd="3" destOrd="0" parTransId="{97D4D5C4-74D5-47BE-B7DD-D7BE5364760E}" sibTransId="{17BAFB7F-9B4B-4FA5-B6BB-4D2BDEE824E1}"/>
    <dgm:cxn modelId="{72F4A4E9-FEA6-4953-8406-8A05B16076DF}" srcId="{21CB3F47-4202-4802-BA08-61371B4AA700}" destId="{CC9669AF-0944-4E3E-AC2C-05A456A6CB6F}" srcOrd="0" destOrd="0" parTransId="{4910086D-4320-4ABB-AB64-340485D4B2E6}" sibTransId="{31339DC6-23A9-4AAC-88ED-6AE64A8D0F68}"/>
    <dgm:cxn modelId="{505849EB-2B9B-4FAD-9EE8-A53B31AA90A8}" type="presOf" srcId="{D936523D-DD83-4618-8122-60514A55819D}" destId="{9DC3A3C6-92F8-4A92-8DC4-96351B0D0181}" srcOrd="0" destOrd="0" presId="urn:microsoft.com/office/officeart/2008/layout/RadialCluster"/>
    <dgm:cxn modelId="{50528426-B5FF-4D35-9AA5-6B05DAD2F747}" type="presOf" srcId="{16D5EA24-6D8A-4CF2-8FD7-059B236CDAE5}" destId="{0A3EDC6C-3A5D-42DD-9B22-BEC7BB42C051}" srcOrd="0" destOrd="0" presId="urn:microsoft.com/office/officeart/2008/layout/RadialCluster"/>
    <dgm:cxn modelId="{BD47063C-B19A-4B21-9424-C1155EE588FC}" srcId="{CC9669AF-0944-4E3E-AC2C-05A456A6CB6F}" destId="{16D5EA24-6D8A-4CF2-8FD7-059B236CDAE5}" srcOrd="1" destOrd="0" parTransId="{C7C0F8B4-72CA-4EFE-8BC9-8C05471E69A6}" sibTransId="{E3F48588-049D-4C1D-BCC7-FF7421F28CBF}"/>
    <dgm:cxn modelId="{19D155A0-9104-45D3-96C1-A1A2AD684F56}" srcId="{CC9669AF-0944-4E3E-AC2C-05A456A6CB6F}" destId="{3329FDA7-F95B-4A5A-94D4-8F57ABD602ED}" srcOrd="0" destOrd="0" parTransId="{8DD7FF9D-FD8C-4CA3-956F-EEECECC5F0E5}" sibTransId="{50E76FA2-30A6-4632-AE53-EAD04E54739D}"/>
    <dgm:cxn modelId="{A88D5EDB-99B9-4D31-A332-2AE2C24EB4A8}" type="presOf" srcId="{C7C0F8B4-72CA-4EFE-8BC9-8C05471E69A6}" destId="{A8C7698E-32B3-46A6-9B69-20F0F202C328}" srcOrd="0" destOrd="0" presId="urn:microsoft.com/office/officeart/2008/layout/RadialCluster"/>
    <dgm:cxn modelId="{6BAAA30E-91CC-4DE1-94AA-363DBD200D04}" type="presOf" srcId="{21CB3F47-4202-4802-BA08-61371B4AA700}" destId="{3B5E7543-6EE0-49CC-AEE2-5347CDEE169E}" srcOrd="0" destOrd="0" presId="urn:microsoft.com/office/officeart/2008/layout/RadialCluster"/>
    <dgm:cxn modelId="{537C5CD2-E127-48E0-B025-A4FE5B456195}" type="presOf" srcId="{3329FDA7-F95B-4A5A-94D4-8F57ABD602ED}" destId="{22DAC9BA-BBB9-4183-9E94-78B31219826D}" srcOrd="0" destOrd="0" presId="urn:microsoft.com/office/officeart/2008/layout/RadialCluster"/>
    <dgm:cxn modelId="{18866CA0-ED15-47A3-917E-0EC014BE9F3E}" type="presOf" srcId="{F0AC8A43-A531-4C8A-9E56-397833F3FEDD}" destId="{BFF37BB0-1C49-43A1-84FD-D11BA75E6A53}" srcOrd="0" destOrd="0" presId="urn:microsoft.com/office/officeart/2008/layout/RadialCluster"/>
    <dgm:cxn modelId="{4B101763-7258-4640-9B62-87FC9D87DDFC}" type="presOf" srcId="{CC9669AF-0944-4E3E-AC2C-05A456A6CB6F}" destId="{CA365FBB-29B2-4DAE-8C2D-0A0ADABBFBAF}" srcOrd="0" destOrd="0" presId="urn:microsoft.com/office/officeart/2008/layout/RadialCluster"/>
    <dgm:cxn modelId="{BDE70DB0-0AB8-4A85-BCF3-7F64F5B3FD3E}" srcId="{CC9669AF-0944-4E3E-AC2C-05A456A6CB6F}" destId="{F0AC8A43-A531-4C8A-9E56-397833F3FEDD}" srcOrd="2" destOrd="0" parTransId="{D936523D-DD83-4618-8122-60514A55819D}" sibTransId="{920FED43-E9AE-4D33-BD84-0F2773B18083}"/>
    <dgm:cxn modelId="{ACE6DDD1-F664-4A8D-B575-3AC13BC8DB82}" type="presOf" srcId="{FF95475D-E0D0-406C-A543-7241AE4D418A}" destId="{02BCE0F4-B037-4F4D-87E0-7FE08A2B8ACC}" srcOrd="0" destOrd="0" presId="urn:microsoft.com/office/officeart/2008/layout/RadialCluster"/>
    <dgm:cxn modelId="{DD394E00-3949-4A4D-99D5-A662ECA092BB}" type="presParOf" srcId="{3B5E7543-6EE0-49CC-AEE2-5347CDEE169E}" destId="{E2D5BED4-E64B-4B57-BFB3-490290338B1D}" srcOrd="0" destOrd="0" presId="urn:microsoft.com/office/officeart/2008/layout/RadialCluster"/>
    <dgm:cxn modelId="{B6AE8788-4DD9-4C34-B56F-0E0D7DB931C1}" type="presParOf" srcId="{E2D5BED4-E64B-4B57-BFB3-490290338B1D}" destId="{CA365FBB-29B2-4DAE-8C2D-0A0ADABBFBAF}" srcOrd="0" destOrd="0" presId="urn:microsoft.com/office/officeart/2008/layout/RadialCluster"/>
    <dgm:cxn modelId="{75809555-9CF5-4EB0-B14E-3B89F01CEFCE}" type="presParOf" srcId="{E2D5BED4-E64B-4B57-BFB3-490290338B1D}" destId="{FA6EF43E-0F1E-4BCD-821F-5D91DBEE9C83}" srcOrd="1" destOrd="0" presId="urn:microsoft.com/office/officeart/2008/layout/RadialCluster"/>
    <dgm:cxn modelId="{0E236502-3F6D-4945-B0C6-C2DF26DFCAAB}" type="presParOf" srcId="{E2D5BED4-E64B-4B57-BFB3-490290338B1D}" destId="{22DAC9BA-BBB9-4183-9E94-78B31219826D}" srcOrd="2" destOrd="0" presId="urn:microsoft.com/office/officeart/2008/layout/RadialCluster"/>
    <dgm:cxn modelId="{576E8559-6254-4E05-883D-B6DEC0D6D4F6}" type="presParOf" srcId="{E2D5BED4-E64B-4B57-BFB3-490290338B1D}" destId="{A8C7698E-32B3-46A6-9B69-20F0F202C328}" srcOrd="3" destOrd="0" presId="urn:microsoft.com/office/officeart/2008/layout/RadialCluster"/>
    <dgm:cxn modelId="{F0A04C8C-C8C7-4C04-85DD-021B3101DBBA}" type="presParOf" srcId="{E2D5BED4-E64B-4B57-BFB3-490290338B1D}" destId="{0A3EDC6C-3A5D-42DD-9B22-BEC7BB42C051}" srcOrd="4" destOrd="0" presId="urn:microsoft.com/office/officeart/2008/layout/RadialCluster"/>
    <dgm:cxn modelId="{C5969AD3-EB99-4E0F-AC51-FAA144636F31}" type="presParOf" srcId="{E2D5BED4-E64B-4B57-BFB3-490290338B1D}" destId="{9DC3A3C6-92F8-4A92-8DC4-96351B0D0181}" srcOrd="5" destOrd="0" presId="urn:microsoft.com/office/officeart/2008/layout/RadialCluster"/>
    <dgm:cxn modelId="{A7243A99-E592-4A71-9A1B-F77DD342D3CB}" type="presParOf" srcId="{E2D5BED4-E64B-4B57-BFB3-490290338B1D}" destId="{BFF37BB0-1C49-43A1-84FD-D11BA75E6A53}" srcOrd="6" destOrd="0" presId="urn:microsoft.com/office/officeart/2008/layout/RadialCluster"/>
    <dgm:cxn modelId="{CC10820C-0736-4DEA-B8EA-7EC5C46B1CDF}" type="presParOf" srcId="{E2D5BED4-E64B-4B57-BFB3-490290338B1D}" destId="{E2265428-C4C8-414C-AE07-7D4E6EF94D31}" srcOrd="7" destOrd="0" presId="urn:microsoft.com/office/officeart/2008/layout/RadialCluster"/>
    <dgm:cxn modelId="{D638E012-1C6E-4F71-A1E0-8C5C64D874AE}" type="presParOf" srcId="{E2D5BED4-E64B-4B57-BFB3-490290338B1D}" destId="{02BCE0F4-B037-4F4D-87E0-7FE08A2B8ACC}" srcOrd="8" destOrd="0" presId="urn:microsoft.com/office/officeart/2008/layout/RadialCluster"/>
  </dgm:cxnLst>
  <dgm:bg/>
  <dgm:whole/>
  <dgm:extLst>
    <a:ext uri="http://schemas.microsoft.com/office/drawing/2008/diagram">
      <dsp:dataModelExt xmlns:dsp="http://schemas.microsoft.com/office/drawing/2008/diagram" relId="rId1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554DA0FD-E24D-439A-BBF4-066AC04409C7}" type="doc">
      <dgm:prSet loTypeId="urn:microsoft.com/office/officeart/2005/8/layout/radial5" loCatId="relationship" qsTypeId="urn:microsoft.com/office/officeart/2005/8/quickstyle/3d1" qsCatId="3D" csTypeId="urn:microsoft.com/office/officeart/2005/8/colors/accent1_5" csCatId="accent1" phldr="1"/>
      <dgm:spPr/>
      <dgm:t>
        <a:bodyPr/>
        <a:lstStyle/>
        <a:p>
          <a:endParaRPr lang="en-US"/>
        </a:p>
      </dgm:t>
    </dgm:pt>
    <dgm:pt modelId="{722BB9DF-CB7E-40F4-A9C7-EB0A4B5FF213}">
      <dgm:prSet phldrT="[Text]" custT="1"/>
      <dgm:spPr/>
      <dgm:t>
        <a:bodyPr/>
        <a:lstStyle/>
        <a:p>
          <a:r>
            <a:rPr lang="en-US" sz="2400" b="1" cap="small" baseline="0" dirty="0" smtClean="0"/>
            <a:t>The ESOP Plan</a:t>
          </a:r>
          <a:endParaRPr lang="en-US" sz="2400" b="1" cap="small" baseline="0" dirty="0"/>
        </a:p>
      </dgm:t>
    </dgm:pt>
    <dgm:pt modelId="{845E8415-8838-47C0-A128-805440EFA8DE}" type="parTrans" cxnId="{019C34AC-BE5E-46BC-95B8-E40781DE8A67}">
      <dgm:prSet/>
      <dgm:spPr/>
      <dgm:t>
        <a:bodyPr/>
        <a:lstStyle/>
        <a:p>
          <a:endParaRPr lang="en-US" sz="3200"/>
        </a:p>
      </dgm:t>
    </dgm:pt>
    <dgm:pt modelId="{F4590CDD-A85B-4026-A17C-6B34FC05848A}" type="sibTrans" cxnId="{019C34AC-BE5E-46BC-95B8-E40781DE8A67}">
      <dgm:prSet/>
      <dgm:spPr/>
      <dgm:t>
        <a:bodyPr/>
        <a:lstStyle/>
        <a:p>
          <a:endParaRPr lang="en-US" sz="3200"/>
        </a:p>
      </dgm:t>
    </dgm:pt>
    <dgm:pt modelId="{22BB19DF-D3BE-45CC-83A3-331FD8684907}">
      <dgm:prSet phldrT="[Text]" custT="1"/>
      <dgm:spPr/>
      <dgm:t>
        <a:bodyPr/>
        <a:lstStyle/>
        <a:p>
          <a:r>
            <a:rPr lang="en-US" sz="1200" b="1" cap="small" baseline="0" dirty="0" smtClean="0"/>
            <a:t>Shareholder Liquidity</a:t>
          </a:r>
          <a:endParaRPr lang="en-US" sz="1200" b="1" cap="small" baseline="0" dirty="0"/>
        </a:p>
      </dgm:t>
    </dgm:pt>
    <dgm:pt modelId="{00D01E47-DCFA-4B70-864F-F02EDC63AE66}" type="parTrans" cxnId="{ABC758A7-DF00-4F05-931D-CF37A962FEEA}">
      <dgm:prSet custT="1"/>
      <dgm:spPr/>
      <dgm:t>
        <a:bodyPr/>
        <a:lstStyle/>
        <a:p>
          <a:endParaRPr lang="en-US" sz="3200" dirty="0"/>
        </a:p>
      </dgm:t>
    </dgm:pt>
    <dgm:pt modelId="{BA121489-05B5-46D4-9DE4-2EFD293830F7}" type="sibTrans" cxnId="{ABC758A7-DF00-4F05-931D-CF37A962FEEA}">
      <dgm:prSet/>
      <dgm:spPr/>
      <dgm:t>
        <a:bodyPr/>
        <a:lstStyle/>
        <a:p>
          <a:endParaRPr lang="en-US" sz="3200"/>
        </a:p>
      </dgm:t>
    </dgm:pt>
    <dgm:pt modelId="{19E9B397-8D5B-45A0-93B5-3D879C1FFCCB}">
      <dgm:prSet phldrT="[Text]" custT="1"/>
      <dgm:spPr/>
      <dgm:t>
        <a:bodyPr/>
        <a:lstStyle/>
        <a:p>
          <a:r>
            <a:rPr lang="en-US" sz="1200" b="1" cap="small" baseline="0" dirty="0" smtClean="0"/>
            <a:t>Employee Benefits</a:t>
          </a:r>
          <a:endParaRPr lang="en-US" sz="1200" b="1" cap="small" baseline="0" dirty="0"/>
        </a:p>
      </dgm:t>
    </dgm:pt>
    <dgm:pt modelId="{48AA443F-CD04-4C84-9401-4B58ADC79B84}" type="parTrans" cxnId="{982B5E33-3E4D-4B65-B73A-81C3D6100379}">
      <dgm:prSet custT="1"/>
      <dgm:spPr/>
      <dgm:t>
        <a:bodyPr/>
        <a:lstStyle/>
        <a:p>
          <a:endParaRPr lang="en-US" sz="3200" dirty="0"/>
        </a:p>
      </dgm:t>
    </dgm:pt>
    <dgm:pt modelId="{B0533DB4-5113-49F9-8AD3-529B0CA2D0AF}" type="sibTrans" cxnId="{982B5E33-3E4D-4B65-B73A-81C3D6100379}">
      <dgm:prSet/>
      <dgm:spPr/>
      <dgm:t>
        <a:bodyPr/>
        <a:lstStyle/>
        <a:p>
          <a:endParaRPr lang="en-US" sz="3200"/>
        </a:p>
      </dgm:t>
    </dgm:pt>
    <dgm:pt modelId="{F7D8A024-3142-4253-8C10-364C3F8C6245}">
      <dgm:prSet phldrT="[Text]" custT="1"/>
      <dgm:spPr/>
      <dgm:t>
        <a:bodyPr/>
        <a:lstStyle/>
        <a:p>
          <a:r>
            <a:rPr lang="en-US" sz="1200" b="1" cap="small" baseline="0" dirty="0" smtClean="0"/>
            <a:t>Cash Flow</a:t>
          </a:r>
          <a:endParaRPr lang="en-US" sz="1200" b="1" cap="small" baseline="0" dirty="0"/>
        </a:p>
      </dgm:t>
    </dgm:pt>
    <dgm:pt modelId="{4050967D-33DA-445A-94C4-BCF66CA05DE0}" type="parTrans" cxnId="{BDC9F0B9-DB20-4630-AF77-BA907DA3154C}">
      <dgm:prSet custT="1"/>
      <dgm:spPr/>
      <dgm:t>
        <a:bodyPr/>
        <a:lstStyle/>
        <a:p>
          <a:endParaRPr lang="en-US" sz="3200" dirty="0"/>
        </a:p>
      </dgm:t>
    </dgm:pt>
    <dgm:pt modelId="{54271BA6-9DC0-4E48-920C-0DA79B1FC09B}" type="sibTrans" cxnId="{BDC9F0B9-DB20-4630-AF77-BA907DA3154C}">
      <dgm:prSet/>
      <dgm:spPr/>
      <dgm:t>
        <a:bodyPr/>
        <a:lstStyle/>
        <a:p>
          <a:endParaRPr lang="en-US" sz="3200"/>
        </a:p>
      </dgm:t>
    </dgm:pt>
    <dgm:pt modelId="{47506E52-C3CB-4C2D-8809-5BB6EC9E2EF3}">
      <dgm:prSet phldrT="[Text]" custT="1"/>
      <dgm:spPr/>
      <dgm:t>
        <a:bodyPr/>
        <a:lstStyle/>
        <a:p>
          <a:r>
            <a:rPr lang="en-US" sz="1200" b="1" cap="small" baseline="0" dirty="0" smtClean="0"/>
            <a:t>Long Term Strategic Plans</a:t>
          </a:r>
        </a:p>
        <a:p>
          <a:endParaRPr lang="en-US" sz="1200" b="1" cap="small" baseline="0" dirty="0"/>
        </a:p>
      </dgm:t>
    </dgm:pt>
    <dgm:pt modelId="{A127EA94-05DC-4E65-9703-4CA31E72D2F0}" type="parTrans" cxnId="{7EA099DF-6B13-436E-88B7-27980D568237}">
      <dgm:prSet custT="1"/>
      <dgm:spPr/>
      <dgm:t>
        <a:bodyPr/>
        <a:lstStyle/>
        <a:p>
          <a:endParaRPr lang="en-US" sz="3200" dirty="0"/>
        </a:p>
      </dgm:t>
    </dgm:pt>
    <dgm:pt modelId="{E4EED90A-93F8-4122-8640-536BCBB77072}" type="sibTrans" cxnId="{7EA099DF-6B13-436E-88B7-27980D568237}">
      <dgm:prSet/>
      <dgm:spPr/>
      <dgm:t>
        <a:bodyPr/>
        <a:lstStyle/>
        <a:p>
          <a:endParaRPr lang="en-US" sz="3200"/>
        </a:p>
      </dgm:t>
    </dgm:pt>
    <dgm:pt modelId="{0AF1E481-06ED-41DC-B5B8-AF1EE92883D3}">
      <dgm:prSet phldrT="[Text]" custT="1"/>
      <dgm:spPr/>
      <dgm:t>
        <a:bodyPr/>
        <a:lstStyle/>
        <a:p>
          <a:r>
            <a:rPr lang="en-US" sz="1200" b="1" cap="small" baseline="0" dirty="0" smtClean="0"/>
            <a:t>Employee Ownership Culture</a:t>
          </a:r>
        </a:p>
        <a:p>
          <a:endParaRPr lang="en-US" sz="1200" b="1" cap="small" baseline="0" dirty="0"/>
        </a:p>
      </dgm:t>
    </dgm:pt>
    <dgm:pt modelId="{ADFB3704-0175-4BC8-B807-5AED73824E42}" type="parTrans" cxnId="{F3EFCE8B-0B5E-489B-9BF3-6178850E14F2}">
      <dgm:prSet custT="1"/>
      <dgm:spPr/>
      <dgm:t>
        <a:bodyPr/>
        <a:lstStyle/>
        <a:p>
          <a:endParaRPr lang="en-US" sz="3200" dirty="0"/>
        </a:p>
      </dgm:t>
    </dgm:pt>
    <dgm:pt modelId="{6CEF8B77-0244-48C9-9A5B-F247A6F524BD}" type="sibTrans" cxnId="{F3EFCE8B-0B5E-489B-9BF3-6178850E14F2}">
      <dgm:prSet/>
      <dgm:spPr/>
      <dgm:t>
        <a:bodyPr/>
        <a:lstStyle/>
        <a:p>
          <a:endParaRPr lang="en-US" sz="3200"/>
        </a:p>
      </dgm:t>
    </dgm:pt>
    <dgm:pt modelId="{6E02D1E1-3D82-42EC-BE63-1106B8B8C652}">
      <dgm:prSet phldrT="[Text]" custT="1"/>
      <dgm:spPr/>
      <dgm:t>
        <a:bodyPr/>
        <a:lstStyle/>
        <a:p>
          <a:r>
            <a:rPr lang="en-US" sz="1200" b="1" cap="small" baseline="0" dirty="0" smtClean="0"/>
            <a:t>Valuation</a:t>
          </a:r>
          <a:endParaRPr lang="en-US" sz="1200" b="1" cap="small" baseline="0" dirty="0"/>
        </a:p>
      </dgm:t>
    </dgm:pt>
    <dgm:pt modelId="{806098AA-EFF7-440A-BD66-296406F10E10}" type="parTrans" cxnId="{04F8E0CA-7385-49C3-AFBF-DCB1D7EC4E0E}">
      <dgm:prSet custT="1"/>
      <dgm:spPr/>
      <dgm:t>
        <a:bodyPr/>
        <a:lstStyle/>
        <a:p>
          <a:endParaRPr lang="en-US" sz="3200" dirty="0"/>
        </a:p>
      </dgm:t>
    </dgm:pt>
    <dgm:pt modelId="{2FA4754E-A276-4A2A-923C-3995AEB9CCA9}" type="sibTrans" cxnId="{04F8E0CA-7385-49C3-AFBF-DCB1D7EC4E0E}">
      <dgm:prSet/>
      <dgm:spPr/>
      <dgm:t>
        <a:bodyPr/>
        <a:lstStyle/>
        <a:p>
          <a:endParaRPr lang="en-US" sz="3200"/>
        </a:p>
      </dgm:t>
    </dgm:pt>
    <dgm:pt modelId="{DA245B36-7355-49CB-850A-97E5EB4E3593}">
      <dgm:prSet phldrT="[Text]" custT="1"/>
      <dgm:spPr/>
      <dgm:t>
        <a:bodyPr/>
        <a:lstStyle/>
        <a:p>
          <a:r>
            <a:rPr lang="en-US" sz="1200" b="1" cap="small" baseline="0" dirty="0" smtClean="0"/>
            <a:t>Repurchase Obligation</a:t>
          </a:r>
          <a:endParaRPr lang="en-US" sz="1200" b="1" cap="small" baseline="0" dirty="0"/>
        </a:p>
      </dgm:t>
    </dgm:pt>
    <dgm:pt modelId="{51306E28-36E4-48ED-89E2-E4EE9C9FC1E2}" type="parTrans" cxnId="{FF36BBEB-47A5-48CC-92F2-0E2C9860D14A}">
      <dgm:prSet custT="1"/>
      <dgm:spPr/>
      <dgm:t>
        <a:bodyPr/>
        <a:lstStyle/>
        <a:p>
          <a:endParaRPr lang="en-US" sz="3200" dirty="0"/>
        </a:p>
      </dgm:t>
    </dgm:pt>
    <dgm:pt modelId="{CCF17BE5-9801-42BD-9D3D-43F6274BE978}" type="sibTrans" cxnId="{FF36BBEB-47A5-48CC-92F2-0E2C9860D14A}">
      <dgm:prSet/>
      <dgm:spPr/>
      <dgm:t>
        <a:bodyPr/>
        <a:lstStyle/>
        <a:p>
          <a:endParaRPr lang="en-US" sz="3200"/>
        </a:p>
      </dgm:t>
    </dgm:pt>
    <dgm:pt modelId="{B03DEACC-64F3-47A3-9BDE-B539C67E230D}">
      <dgm:prSet phldrT="[Text]" custT="1"/>
      <dgm:spPr/>
      <dgm:t>
        <a:bodyPr/>
        <a:lstStyle/>
        <a:p>
          <a:r>
            <a:rPr lang="en-US" sz="1200" b="1" cap="small" baseline="0" dirty="0" smtClean="0"/>
            <a:t>Capitalization</a:t>
          </a:r>
        </a:p>
        <a:p>
          <a:endParaRPr lang="en-US" sz="1200" b="1" cap="small" baseline="0" dirty="0"/>
        </a:p>
      </dgm:t>
    </dgm:pt>
    <dgm:pt modelId="{9168659E-F81C-484C-B369-CDBF74B6BFA2}" type="sibTrans" cxnId="{2183D626-C921-4C2C-B5BB-1F174618C370}">
      <dgm:prSet/>
      <dgm:spPr/>
      <dgm:t>
        <a:bodyPr/>
        <a:lstStyle/>
        <a:p>
          <a:endParaRPr lang="en-US" sz="3200"/>
        </a:p>
      </dgm:t>
    </dgm:pt>
    <dgm:pt modelId="{16741C11-14C3-4A1D-9E5E-E1C074E47AD5}" type="parTrans" cxnId="{2183D626-C921-4C2C-B5BB-1F174618C370}">
      <dgm:prSet custT="1"/>
      <dgm:spPr/>
      <dgm:t>
        <a:bodyPr/>
        <a:lstStyle/>
        <a:p>
          <a:endParaRPr lang="en-US" sz="3200" dirty="0"/>
        </a:p>
      </dgm:t>
    </dgm:pt>
    <dgm:pt modelId="{FF179E8A-A9C8-4429-8AEE-FB666C1613BE}">
      <dgm:prSet phldrT="[Text]" custT="1"/>
      <dgm:spPr/>
      <dgm:t>
        <a:bodyPr/>
        <a:lstStyle/>
        <a:p>
          <a:r>
            <a:rPr lang="en-US" sz="1200" b="1" cap="small" baseline="0" dirty="0" smtClean="0"/>
            <a:t>Seller and Family Wealth</a:t>
          </a:r>
          <a:endParaRPr lang="en-US" sz="1200" b="1" cap="small" baseline="0" dirty="0"/>
        </a:p>
      </dgm:t>
    </dgm:pt>
    <dgm:pt modelId="{C1A3C8A7-CF41-4A87-A49A-804636761F40}" type="parTrans" cxnId="{7549E27F-8828-44F6-BA6A-89673DC4C659}">
      <dgm:prSet custT="1"/>
      <dgm:spPr/>
      <dgm:t>
        <a:bodyPr/>
        <a:lstStyle/>
        <a:p>
          <a:endParaRPr lang="en-US" sz="3200" dirty="0"/>
        </a:p>
      </dgm:t>
    </dgm:pt>
    <dgm:pt modelId="{C6DC8ED3-E51B-4D74-A87C-F374D0A39A82}" type="sibTrans" cxnId="{7549E27F-8828-44F6-BA6A-89673DC4C659}">
      <dgm:prSet/>
      <dgm:spPr/>
      <dgm:t>
        <a:bodyPr/>
        <a:lstStyle/>
        <a:p>
          <a:endParaRPr lang="en-US" sz="3200"/>
        </a:p>
      </dgm:t>
    </dgm:pt>
    <dgm:pt modelId="{CEDC77AC-A103-4846-8F93-A49D0048A52B}">
      <dgm:prSet phldrT="[Text]" custT="1"/>
      <dgm:spPr/>
      <dgm:t>
        <a:bodyPr/>
        <a:lstStyle/>
        <a:p>
          <a:r>
            <a:rPr lang="en-US" sz="1200" b="1" cap="small" baseline="0" dirty="0" smtClean="0"/>
            <a:t>Estate Planning</a:t>
          </a:r>
          <a:endParaRPr lang="en-US" sz="1200" b="1" cap="small" baseline="0" dirty="0"/>
        </a:p>
      </dgm:t>
    </dgm:pt>
    <dgm:pt modelId="{ED335779-AEF6-4461-BDFD-35ECCF9BE035}" type="parTrans" cxnId="{84E39533-6C40-4BD7-8FE3-02E0650CC3FD}">
      <dgm:prSet custT="1"/>
      <dgm:spPr/>
      <dgm:t>
        <a:bodyPr/>
        <a:lstStyle/>
        <a:p>
          <a:endParaRPr lang="en-US" sz="3200" dirty="0"/>
        </a:p>
      </dgm:t>
    </dgm:pt>
    <dgm:pt modelId="{535F78F2-EF0D-4C27-BD70-805548204C57}" type="sibTrans" cxnId="{84E39533-6C40-4BD7-8FE3-02E0650CC3FD}">
      <dgm:prSet/>
      <dgm:spPr/>
      <dgm:t>
        <a:bodyPr/>
        <a:lstStyle/>
        <a:p>
          <a:endParaRPr lang="en-US" sz="3200"/>
        </a:p>
      </dgm:t>
    </dgm:pt>
    <dgm:pt modelId="{A4CC626D-94E5-4BB9-9CC9-5ADB858FCBA5}">
      <dgm:prSet/>
      <dgm:spPr/>
      <dgm:t>
        <a:bodyPr/>
        <a:lstStyle/>
        <a:p>
          <a:endParaRPr lang="en-US" sz="3200"/>
        </a:p>
      </dgm:t>
    </dgm:pt>
    <dgm:pt modelId="{363B1836-E480-4E5B-9079-BBFEFB2222B9}" type="parTrans" cxnId="{72DB315A-193B-41D1-BA6A-C1456ED89437}">
      <dgm:prSet/>
      <dgm:spPr/>
      <dgm:t>
        <a:bodyPr/>
        <a:lstStyle/>
        <a:p>
          <a:endParaRPr lang="en-US" sz="3200"/>
        </a:p>
      </dgm:t>
    </dgm:pt>
    <dgm:pt modelId="{73FCA96A-7752-4F77-A40B-66894704A699}" type="sibTrans" cxnId="{72DB315A-193B-41D1-BA6A-C1456ED89437}">
      <dgm:prSet/>
      <dgm:spPr/>
      <dgm:t>
        <a:bodyPr/>
        <a:lstStyle/>
        <a:p>
          <a:endParaRPr lang="en-US" sz="3200"/>
        </a:p>
      </dgm:t>
    </dgm:pt>
    <dgm:pt modelId="{67FA4735-DDB6-4B70-8E37-17BD7411720F}">
      <dgm:prSet/>
      <dgm:spPr/>
      <dgm:t>
        <a:bodyPr/>
        <a:lstStyle/>
        <a:p>
          <a:endParaRPr lang="en-US" sz="3200"/>
        </a:p>
      </dgm:t>
    </dgm:pt>
    <dgm:pt modelId="{C469A087-D20F-457F-957D-88237473AD5E}" type="parTrans" cxnId="{C2E57190-DA04-4528-A97F-A5E6A0A84E1E}">
      <dgm:prSet/>
      <dgm:spPr/>
      <dgm:t>
        <a:bodyPr/>
        <a:lstStyle/>
        <a:p>
          <a:endParaRPr lang="en-US" sz="3200"/>
        </a:p>
      </dgm:t>
    </dgm:pt>
    <dgm:pt modelId="{08F63938-1219-4376-8DC4-4173381F9CFC}" type="sibTrans" cxnId="{C2E57190-DA04-4528-A97F-A5E6A0A84E1E}">
      <dgm:prSet/>
      <dgm:spPr/>
      <dgm:t>
        <a:bodyPr/>
        <a:lstStyle/>
        <a:p>
          <a:endParaRPr lang="en-US" sz="3200"/>
        </a:p>
      </dgm:t>
    </dgm:pt>
    <dgm:pt modelId="{08A82538-A750-4090-8ECD-1AEEC533CC47}">
      <dgm:prSet/>
      <dgm:spPr/>
      <dgm:t>
        <a:bodyPr/>
        <a:lstStyle/>
        <a:p>
          <a:endParaRPr lang="en-US" sz="3200"/>
        </a:p>
      </dgm:t>
    </dgm:pt>
    <dgm:pt modelId="{79C9D27B-0958-48B9-B0F1-3B6D623DFBE2}" type="parTrans" cxnId="{28676BBC-26E8-4D4B-9D55-BD360861E3C3}">
      <dgm:prSet/>
      <dgm:spPr/>
      <dgm:t>
        <a:bodyPr/>
        <a:lstStyle/>
        <a:p>
          <a:endParaRPr lang="en-US" sz="3200"/>
        </a:p>
      </dgm:t>
    </dgm:pt>
    <dgm:pt modelId="{43340FED-8E22-468D-9AF0-7EBC2825B7D7}" type="sibTrans" cxnId="{28676BBC-26E8-4D4B-9D55-BD360861E3C3}">
      <dgm:prSet/>
      <dgm:spPr/>
      <dgm:t>
        <a:bodyPr/>
        <a:lstStyle/>
        <a:p>
          <a:endParaRPr lang="en-US" sz="3200"/>
        </a:p>
      </dgm:t>
    </dgm:pt>
    <dgm:pt modelId="{BDE4199C-0DD4-4BA2-8F5E-67CB50ACEA6F}">
      <dgm:prSet/>
      <dgm:spPr/>
      <dgm:t>
        <a:bodyPr/>
        <a:lstStyle/>
        <a:p>
          <a:endParaRPr lang="en-US" sz="3200"/>
        </a:p>
      </dgm:t>
    </dgm:pt>
    <dgm:pt modelId="{618B098C-3929-4CFC-A20B-C39141D55A82}" type="parTrans" cxnId="{33F3D50A-8AE2-4132-8BA2-B77EB3ECB5C3}">
      <dgm:prSet/>
      <dgm:spPr/>
      <dgm:t>
        <a:bodyPr/>
        <a:lstStyle/>
        <a:p>
          <a:endParaRPr lang="en-US" sz="3200"/>
        </a:p>
      </dgm:t>
    </dgm:pt>
    <dgm:pt modelId="{8B7FD9D2-76E4-4E06-9E83-9518472240BD}" type="sibTrans" cxnId="{33F3D50A-8AE2-4132-8BA2-B77EB3ECB5C3}">
      <dgm:prSet/>
      <dgm:spPr/>
      <dgm:t>
        <a:bodyPr/>
        <a:lstStyle/>
        <a:p>
          <a:endParaRPr lang="en-US" sz="3200"/>
        </a:p>
      </dgm:t>
    </dgm:pt>
    <dgm:pt modelId="{CE5CAF31-783C-42DC-9BDD-94EC5D1D9E76}">
      <dgm:prSet/>
      <dgm:spPr/>
      <dgm:t>
        <a:bodyPr/>
        <a:lstStyle/>
        <a:p>
          <a:endParaRPr lang="en-US" sz="3200" cap="small" baseline="0" dirty="0">
            <a:solidFill>
              <a:schemeClr val="tx1"/>
            </a:solidFill>
          </a:endParaRPr>
        </a:p>
      </dgm:t>
    </dgm:pt>
    <dgm:pt modelId="{D84760A2-3314-450A-BF43-CE68F892AFFC}" type="parTrans" cxnId="{D0F7BF22-728C-43C9-8F2C-7DFC8B8F4209}">
      <dgm:prSet/>
      <dgm:spPr/>
      <dgm:t>
        <a:bodyPr/>
        <a:lstStyle/>
        <a:p>
          <a:endParaRPr lang="en-US" sz="3200"/>
        </a:p>
      </dgm:t>
    </dgm:pt>
    <dgm:pt modelId="{DAB5F915-1B03-4C8B-AE51-D23B81770167}" type="sibTrans" cxnId="{D0F7BF22-728C-43C9-8F2C-7DFC8B8F4209}">
      <dgm:prSet/>
      <dgm:spPr/>
      <dgm:t>
        <a:bodyPr/>
        <a:lstStyle/>
        <a:p>
          <a:endParaRPr lang="en-US" sz="3200"/>
        </a:p>
      </dgm:t>
    </dgm:pt>
    <dgm:pt modelId="{BCD67879-E908-4E9E-8058-64E9D75A07A4}" type="pres">
      <dgm:prSet presAssocID="{554DA0FD-E24D-439A-BBF4-066AC04409C7}" presName="Name0" presStyleCnt="0">
        <dgm:presLayoutVars>
          <dgm:chMax val="1"/>
          <dgm:dir/>
          <dgm:animLvl val="ctr"/>
          <dgm:resizeHandles val="exact"/>
        </dgm:presLayoutVars>
      </dgm:prSet>
      <dgm:spPr/>
      <dgm:t>
        <a:bodyPr/>
        <a:lstStyle/>
        <a:p>
          <a:endParaRPr lang="en-US"/>
        </a:p>
      </dgm:t>
    </dgm:pt>
    <dgm:pt modelId="{CDB88F7D-231D-4FA6-84EC-AD56C3F4652B}" type="pres">
      <dgm:prSet presAssocID="{722BB9DF-CB7E-40F4-A9C7-EB0A4B5FF213}" presName="centerShape" presStyleLbl="node0" presStyleIdx="0" presStyleCnt="1" custScaleX="166384" custScaleY="123786" custLinFactNeighborX="-6603" custLinFactNeighborY="-5861"/>
      <dgm:spPr/>
      <dgm:t>
        <a:bodyPr/>
        <a:lstStyle/>
        <a:p>
          <a:endParaRPr lang="en-US"/>
        </a:p>
      </dgm:t>
    </dgm:pt>
    <dgm:pt modelId="{4A5C9A8C-6AAD-473F-9936-0FD6A682FECB}" type="pres">
      <dgm:prSet presAssocID="{16741C11-14C3-4A1D-9E5E-E1C074E47AD5}" presName="parTrans" presStyleLbl="sibTrans2D1" presStyleIdx="0" presStyleCnt="10" custLinFactNeighborY="-23247"/>
      <dgm:spPr>
        <a:prstGeom prst="leftRightArrow">
          <a:avLst/>
        </a:prstGeom>
      </dgm:spPr>
      <dgm:t>
        <a:bodyPr/>
        <a:lstStyle/>
        <a:p>
          <a:endParaRPr lang="en-US"/>
        </a:p>
      </dgm:t>
    </dgm:pt>
    <dgm:pt modelId="{52DC70AE-57F6-4D75-9E02-4A2ACE858C99}" type="pres">
      <dgm:prSet presAssocID="{16741C11-14C3-4A1D-9E5E-E1C074E47AD5}" presName="connectorText" presStyleLbl="sibTrans2D1" presStyleIdx="0" presStyleCnt="10"/>
      <dgm:spPr/>
      <dgm:t>
        <a:bodyPr/>
        <a:lstStyle/>
        <a:p>
          <a:endParaRPr lang="en-US"/>
        </a:p>
      </dgm:t>
    </dgm:pt>
    <dgm:pt modelId="{93BE7166-2258-4505-A0A8-CA46FD30E089}" type="pres">
      <dgm:prSet presAssocID="{B03DEACC-64F3-47A3-9BDE-B539C67E230D}" presName="node" presStyleLbl="node1" presStyleIdx="0" presStyleCnt="10" custScaleX="129872" custScaleY="91274" custRadScaleRad="102987" custRadScaleInc="354984">
        <dgm:presLayoutVars>
          <dgm:bulletEnabled val="1"/>
        </dgm:presLayoutVars>
      </dgm:prSet>
      <dgm:spPr/>
      <dgm:t>
        <a:bodyPr/>
        <a:lstStyle/>
        <a:p>
          <a:endParaRPr lang="en-US"/>
        </a:p>
      </dgm:t>
    </dgm:pt>
    <dgm:pt modelId="{964731CC-3FB1-4094-884C-AFC6582EBBB2}" type="pres">
      <dgm:prSet presAssocID="{A127EA94-05DC-4E65-9703-4CA31E72D2F0}" presName="parTrans" presStyleLbl="sibTrans2D1" presStyleIdx="1" presStyleCnt="10" custLinFactNeighborY="-23247"/>
      <dgm:spPr>
        <a:prstGeom prst="leftRightArrow">
          <a:avLst/>
        </a:prstGeom>
      </dgm:spPr>
      <dgm:t>
        <a:bodyPr/>
        <a:lstStyle/>
        <a:p>
          <a:endParaRPr lang="en-US"/>
        </a:p>
      </dgm:t>
    </dgm:pt>
    <dgm:pt modelId="{C9B7C88C-4952-4C3A-9CE7-2C7CF3C25083}" type="pres">
      <dgm:prSet presAssocID="{A127EA94-05DC-4E65-9703-4CA31E72D2F0}" presName="connectorText" presStyleLbl="sibTrans2D1" presStyleIdx="1" presStyleCnt="10"/>
      <dgm:spPr/>
      <dgm:t>
        <a:bodyPr/>
        <a:lstStyle/>
        <a:p>
          <a:endParaRPr lang="en-US"/>
        </a:p>
      </dgm:t>
    </dgm:pt>
    <dgm:pt modelId="{426950AC-8B08-4137-894B-10CDF3EEEF09}" type="pres">
      <dgm:prSet presAssocID="{47506E52-C3CB-4C2D-8809-5BB6EC9E2EF3}" presName="node" presStyleLbl="node1" presStyleIdx="1" presStyleCnt="10" custScaleX="175046" custScaleY="116110" custRadScaleRad="126907" custRadScaleInc="-11157">
        <dgm:presLayoutVars>
          <dgm:bulletEnabled val="1"/>
        </dgm:presLayoutVars>
      </dgm:prSet>
      <dgm:spPr/>
      <dgm:t>
        <a:bodyPr/>
        <a:lstStyle/>
        <a:p>
          <a:endParaRPr lang="en-US"/>
        </a:p>
      </dgm:t>
    </dgm:pt>
    <dgm:pt modelId="{7540EAB7-EE24-40EF-A7B5-221516DDBBF8}" type="pres">
      <dgm:prSet presAssocID="{ADFB3704-0175-4BC8-B807-5AED73824E42}" presName="parTrans" presStyleLbl="sibTrans2D1" presStyleIdx="2" presStyleCnt="10"/>
      <dgm:spPr>
        <a:prstGeom prst="leftRightArrow">
          <a:avLst/>
        </a:prstGeom>
      </dgm:spPr>
      <dgm:t>
        <a:bodyPr/>
        <a:lstStyle/>
        <a:p>
          <a:endParaRPr lang="en-US"/>
        </a:p>
      </dgm:t>
    </dgm:pt>
    <dgm:pt modelId="{CD8447B0-0D65-4C7C-A1D5-C6AB94532B50}" type="pres">
      <dgm:prSet presAssocID="{ADFB3704-0175-4BC8-B807-5AED73824E42}" presName="connectorText" presStyleLbl="sibTrans2D1" presStyleIdx="2" presStyleCnt="10"/>
      <dgm:spPr/>
      <dgm:t>
        <a:bodyPr/>
        <a:lstStyle/>
        <a:p>
          <a:endParaRPr lang="en-US"/>
        </a:p>
      </dgm:t>
    </dgm:pt>
    <dgm:pt modelId="{DA0577A5-6F54-4EC6-B4F0-CB7AB87055C8}" type="pres">
      <dgm:prSet presAssocID="{0AF1E481-06ED-41DC-B5B8-AF1EE92883D3}" presName="node" presStyleLbl="node1" presStyleIdx="2" presStyleCnt="10" custScaleX="119100" custScaleY="82107" custRadScaleRad="114653" custRadScaleInc="914555">
        <dgm:presLayoutVars>
          <dgm:bulletEnabled val="1"/>
        </dgm:presLayoutVars>
      </dgm:prSet>
      <dgm:spPr/>
      <dgm:t>
        <a:bodyPr/>
        <a:lstStyle/>
        <a:p>
          <a:endParaRPr lang="en-US"/>
        </a:p>
      </dgm:t>
    </dgm:pt>
    <dgm:pt modelId="{2E22B3B3-7EB7-40D6-A87B-6A958D7738AC}" type="pres">
      <dgm:prSet presAssocID="{00D01E47-DCFA-4B70-864F-F02EDC63AE66}" presName="parTrans" presStyleLbl="sibTrans2D1" presStyleIdx="3" presStyleCnt="10" custLinFactNeighborY="-23247"/>
      <dgm:spPr>
        <a:prstGeom prst="leftRightArrow">
          <a:avLst/>
        </a:prstGeom>
      </dgm:spPr>
      <dgm:t>
        <a:bodyPr/>
        <a:lstStyle/>
        <a:p>
          <a:endParaRPr lang="en-US"/>
        </a:p>
      </dgm:t>
    </dgm:pt>
    <dgm:pt modelId="{190DEF1A-6551-4967-93A8-1B2F141C0252}" type="pres">
      <dgm:prSet presAssocID="{00D01E47-DCFA-4B70-864F-F02EDC63AE66}" presName="connectorText" presStyleLbl="sibTrans2D1" presStyleIdx="3" presStyleCnt="10"/>
      <dgm:spPr/>
      <dgm:t>
        <a:bodyPr/>
        <a:lstStyle/>
        <a:p>
          <a:endParaRPr lang="en-US"/>
        </a:p>
      </dgm:t>
    </dgm:pt>
    <dgm:pt modelId="{FCA1175C-AD9F-4375-BA14-B59DFB89F0A2}" type="pres">
      <dgm:prSet presAssocID="{22BB19DF-D3BE-45CC-83A3-331FD8684907}" presName="node" presStyleLbl="node1" presStyleIdx="3" presStyleCnt="10" custScaleX="169347" custScaleY="107350" custRadScaleRad="109872" custRadScaleInc="-668972">
        <dgm:presLayoutVars>
          <dgm:bulletEnabled val="1"/>
        </dgm:presLayoutVars>
      </dgm:prSet>
      <dgm:spPr/>
      <dgm:t>
        <a:bodyPr/>
        <a:lstStyle/>
        <a:p>
          <a:endParaRPr lang="en-US"/>
        </a:p>
      </dgm:t>
    </dgm:pt>
    <dgm:pt modelId="{890F3665-C976-4256-9A20-E1BBE013A33A}" type="pres">
      <dgm:prSet presAssocID="{48AA443F-CD04-4C84-9401-4B58ADC79B84}" presName="parTrans" presStyleLbl="sibTrans2D1" presStyleIdx="4" presStyleCnt="10"/>
      <dgm:spPr>
        <a:prstGeom prst="leftRightArrow">
          <a:avLst/>
        </a:prstGeom>
      </dgm:spPr>
      <dgm:t>
        <a:bodyPr/>
        <a:lstStyle/>
        <a:p>
          <a:endParaRPr lang="en-US"/>
        </a:p>
      </dgm:t>
    </dgm:pt>
    <dgm:pt modelId="{8CD1EF7E-AF4B-4A2E-845A-C47B80BFCDA2}" type="pres">
      <dgm:prSet presAssocID="{48AA443F-CD04-4C84-9401-4B58ADC79B84}" presName="connectorText" presStyleLbl="sibTrans2D1" presStyleIdx="4" presStyleCnt="10"/>
      <dgm:spPr/>
      <dgm:t>
        <a:bodyPr/>
        <a:lstStyle/>
        <a:p>
          <a:endParaRPr lang="en-US"/>
        </a:p>
      </dgm:t>
    </dgm:pt>
    <dgm:pt modelId="{4286C83E-D546-4DA6-BD8B-719899CADFFE}" type="pres">
      <dgm:prSet presAssocID="{19E9B397-8D5B-45A0-93B5-3D879C1FFCCB}" presName="node" presStyleLbl="node1" presStyleIdx="4" presStyleCnt="10" custScaleX="135753" custRadScaleRad="141931" custRadScaleInc="336363">
        <dgm:presLayoutVars>
          <dgm:bulletEnabled val="1"/>
        </dgm:presLayoutVars>
      </dgm:prSet>
      <dgm:spPr/>
      <dgm:t>
        <a:bodyPr/>
        <a:lstStyle/>
        <a:p>
          <a:endParaRPr lang="en-US"/>
        </a:p>
      </dgm:t>
    </dgm:pt>
    <dgm:pt modelId="{B5E9E09C-11A0-490E-937C-4E9917C42308}" type="pres">
      <dgm:prSet presAssocID="{4050967D-33DA-445A-94C4-BCF66CA05DE0}" presName="parTrans" presStyleLbl="sibTrans2D1" presStyleIdx="5" presStyleCnt="10"/>
      <dgm:spPr>
        <a:prstGeom prst="leftRightArrow">
          <a:avLst/>
        </a:prstGeom>
      </dgm:spPr>
      <dgm:t>
        <a:bodyPr/>
        <a:lstStyle/>
        <a:p>
          <a:endParaRPr lang="en-US"/>
        </a:p>
      </dgm:t>
    </dgm:pt>
    <dgm:pt modelId="{2D352829-3422-4ACF-B2D6-DA9747C34CA0}" type="pres">
      <dgm:prSet presAssocID="{4050967D-33DA-445A-94C4-BCF66CA05DE0}" presName="connectorText" presStyleLbl="sibTrans2D1" presStyleIdx="5" presStyleCnt="10"/>
      <dgm:spPr/>
      <dgm:t>
        <a:bodyPr/>
        <a:lstStyle/>
        <a:p>
          <a:endParaRPr lang="en-US"/>
        </a:p>
      </dgm:t>
    </dgm:pt>
    <dgm:pt modelId="{2F7CDA19-DE64-47DC-9A2B-E23F9B82C740}" type="pres">
      <dgm:prSet presAssocID="{F7D8A024-3142-4253-8C10-364C3F8C6245}" presName="node" presStyleLbl="node1" presStyleIdx="5" presStyleCnt="10" custRadScaleRad="112698" custRadScaleInc="-275456">
        <dgm:presLayoutVars>
          <dgm:bulletEnabled val="1"/>
        </dgm:presLayoutVars>
      </dgm:prSet>
      <dgm:spPr/>
      <dgm:t>
        <a:bodyPr/>
        <a:lstStyle/>
        <a:p>
          <a:endParaRPr lang="en-US"/>
        </a:p>
      </dgm:t>
    </dgm:pt>
    <dgm:pt modelId="{86502E77-F66E-4A27-B46F-BCB2DBFEF230}" type="pres">
      <dgm:prSet presAssocID="{51306E28-36E4-48ED-89E2-E4EE9C9FC1E2}" presName="parTrans" presStyleLbl="sibTrans2D1" presStyleIdx="6" presStyleCnt="10"/>
      <dgm:spPr>
        <a:prstGeom prst="leftRightArrow">
          <a:avLst/>
        </a:prstGeom>
      </dgm:spPr>
      <dgm:t>
        <a:bodyPr/>
        <a:lstStyle/>
        <a:p>
          <a:endParaRPr lang="en-US"/>
        </a:p>
      </dgm:t>
    </dgm:pt>
    <dgm:pt modelId="{2608D834-D361-4CC0-802F-EA32C3919E74}" type="pres">
      <dgm:prSet presAssocID="{51306E28-36E4-48ED-89E2-E4EE9C9FC1E2}" presName="connectorText" presStyleLbl="sibTrans2D1" presStyleIdx="6" presStyleCnt="10"/>
      <dgm:spPr/>
      <dgm:t>
        <a:bodyPr/>
        <a:lstStyle/>
        <a:p>
          <a:endParaRPr lang="en-US"/>
        </a:p>
      </dgm:t>
    </dgm:pt>
    <dgm:pt modelId="{E919A0BF-8C86-4221-A689-DFE9188EC47E}" type="pres">
      <dgm:prSet presAssocID="{DA245B36-7355-49CB-850A-97E5EB4E3593}" presName="node" presStyleLbl="node1" presStyleIdx="6" presStyleCnt="10" custScaleX="134056" custScaleY="105965" custRadScaleRad="126960" custRadScaleInc="-296385">
        <dgm:presLayoutVars>
          <dgm:bulletEnabled val="1"/>
        </dgm:presLayoutVars>
      </dgm:prSet>
      <dgm:spPr/>
      <dgm:t>
        <a:bodyPr/>
        <a:lstStyle/>
        <a:p>
          <a:endParaRPr lang="en-US"/>
        </a:p>
      </dgm:t>
    </dgm:pt>
    <dgm:pt modelId="{28DA0118-3D92-4435-9B8E-12D55A3855A4}" type="pres">
      <dgm:prSet presAssocID="{806098AA-EFF7-440A-BD66-296406F10E10}" presName="parTrans" presStyleLbl="sibTrans2D1" presStyleIdx="7" presStyleCnt="10"/>
      <dgm:spPr>
        <a:prstGeom prst="leftRightArrow">
          <a:avLst/>
        </a:prstGeom>
      </dgm:spPr>
      <dgm:t>
        <a:bodyPr/>
        <a:lstStyle/>
        <a:p>
          <a:endParaRPr lang="en-US"/>
        </a:p>
      </dgm:t>
    </dgm:pt>
    <dgm:pt modelId="{F4714105-0204-4337-BA0A-4024418D8AB8}" type="pres">
      <dgm:prSet presAssocID="{806098AA-EFF7-440A-BD66-296406F10E10}" presName="connectorText" presStyleLbl="sibTrans2D1" presStyleIdx="7" presStyleCnt="10"/>
      <dgm:spPr/>
      <dgm:t>
        <a:bodyPr/>
        <a:lstStyle/>
        <a:p>
          <a:endParaRPr lang="en-US"/>
        </a:p>
      </dgm:t>
    </dgm:pt>
    <dgm:pt modelId="{9550470E-0FEB-49C7-BBE2-BDCE9374A545}" type="pres">
      <dgm:prSet presAssocID="{6E02D1E1-3D82-42EC-BE63-1106B8B8C652}" presName="node" presStyleLbl="node1" presStyleIdx="7" presStyleCnt="10" custScaleX="116109" custRadScaleRad="97584" custRadScaleInc="-828614">
        <dgm:presLayoutVars>
          <dgm:bulletEnabled val="1"/>
        </dgm:presLayoutVars>
      </dgm:prSet>
      <dgm:spPr/>
      <dgm:t>
        <a:bodyPr/>
        <a:lstStyle/>
        <a:p>
          <a:endParaRPr lang="en-US"/>
        </a:p>
      </dgm:t>
    </dgm:pt>
    <dgm:pt modelId="{8C1EDB05-F75D-4EEE-8078-E9BD8C25C107}" type="pres">
      <dgm:prSet presAssocID="{C1A3C8A7-CF41-4A87-A49A-804636761F40}" presName="parTrans" presStyleLbl="sibTrans2D1" presStyleIdx="8" presStyleCnt="10" custLinFactNeighborY="-23247"/>
      <dgm:spPr>
        <a:prstGeom prst="leftRightArrow">
          <a:avLst/>
        </a:prstGeom>
      </dgm:spPr>
      <dgm:t>
        <a:bodyPr/>
        <a:lstStyle/>
        <a:p>
          <a:endParaRPr lang="en-US"/>
        </a:p>
      </dgm:t>
    </dgm:pt>
    <dgm:pt modelId="{AEBE75A0-5261-4799-92BE-BAD950688E87}" type="pres">
      <dgm:prSet presAssocID="{C1A3C8A7-CF41-4A87-A49A-804636761F40}" presName="connectorText" presStyleLbl="sibTrans2D1" presStyleIdx="8" presStyleCnt="10"/>
      <dgm:spPr/>
      <dgm:t>
        <a:bodyPr/>
        <a:lstStyle/>
        <a:p>
          <a:endParaRPr lang="en-US"/>
        </a:p>
      </dgm:t>
    </dgm:pt>
    <dgm:pt modelId="{74392CF7-50FF-4382-9635-1D49B51C739D}" type="pres">
      <dgm:prSet presAssocID="{FF179E8A-A9C8-4429-8AEE-FB666C1613BE}" presName="node" presStyleLbl="node1" presStyleIdx="8" presStyleCnt="10" custRadScaleRad="116637" custRadScaleInc="87133">
        <dgm:presLayoutVars>
          <dgm:bulletEnabled val="1"/>
        </dgm:presLayoutVars>
      </dgm:prSet>
      <dgm:spPr/>
      <dgm:t>
        <a:bodyPr/>
        <a:lstStyle/>
        <a:p>
          <a:endParaRPr lang="en-US"/>
        </a:p>
      </dgm:t>
    </dgm:pt>
    <dgm:pt modelId="{12FB9330-3176-4707-847B-36E8714EF70B}" type="pres">
      <dgm:prSet presAssocID="{ED335779-AEF6-4461-BDFD-35ECCF9BE035}" presName="parTrans" presStyleLbl="sibTrans2D1" presStyleIdx="9" presStyleCnt="10" custLinFactNeighborY="-23247"/>
      <dgm:spPr>
        <a:prstGeom prst="leftRightArrow">
          <a:avLst/>
        </a:prstGeom>
      </dgm:spPr>
      <dgm:t>
        <a:bodyPr/>
        <a:lstStyle/>
        <a:p>
          <a:endParaRPr lang="en-US"/>
        </a:p>
      </dgm:t>
    </dgm:pt>
    <dgm:pt modelId="{BCEF8191-D9C2-4248-A419-707D008E4F9E}" type="pres">
      <dgm:prSet presAssocID="{ED335779-AEF6-4461-BDFD-35ECCF9BE035}" presName="connectorText" presStyleLbl="sibTrans2D1" presStyleIdx="9" presStyleCnt="10"/>
      <dgm:spPr/>
      <dgm:t>
        <a:bodyPr/>
        <a:lstStyle/>
        <a:p>
          <a:endParaRPr lang="en-US"/>
        </a:p>
      </dgm:t>
    </dgm:pt>
    <dgm:pt modelId="{7254C492-F466-4F55-AB87-0A8AB8535731}" type="pres">
      <dgm:prSet presAssocID="{CEDC77AC-A103-4846-8F93-A49D0048A52B}" presName="node" presStyleLbl="node1" presStyleIdx="9" presStyleCnt="10" custRadScaleRad="142707" custRadScaleInc="2298">
        <dgm:presLayoutVars>
          <dgm:bulletEnabled val="1"/>
        </dgm:presLayoutVars>
      </dgm:prSet>
      <dgm:spPr/>
      <dgm:t>
        <a:bodyPr/>
        <a:lstStyle/>
        <a:p>
          <a:endParaRPr lang="en-US"/>
        </a:p>
      </dgm:t>
    </dgm:pt>
  </dgm:ptLst>
  <dgm:cxnLst>
    <dgm:cxn modelId="{4C5FA057-3345-4C80-82E5-51EFB2A5A7E1}" type="presOf" srcId="{CEDC77AC-A103-4846-8F93-A49D0048A52B}" destId="{7254C492-F466-4F55-AB87-0A8AB8535731}" srcOrd="0" destOrd="0" presId="urn:microsoft.com/office/officeart/2005/8/layout/radial5"/>
    <dgm:cxn modelId="{61A2CA7B-EB10-47B9-BFAD-9115B0A69483}" type="presOf" srcId="{806098AA-EFF7-440A-BD66-296406F10E10}" destId="{28DA0118-3D92-4435-9B8E-12D55A3855A4}" srcOrd="0" destOrd="0" presId="urn:microsoft.com/office/officeart/2005/8/layout/radial5"/>
    <dgm:cxn modelId="{A783C7AC-E0ED-4962-91A0-071ECF6D5FF0}" type="presOf" srcId="{ED335779-AEF6-4461-BDFD-35ECCF9BE035}" destId="{12FB9330-3176-4707-847B-36E8714EF70B}" srcOrd="0" destOrd="0" presId="urn:microsoft.com/office/officeart/2005/8/layout/radial5"/>
    <dgm:cxn modelId="{05E6555D-4F96-4F18-BD5D-4D78E8D05471}" type="presOf" srcId="{554DA0FD-E24D-439A-BBF4-066AC04409C7}" destId="{BCD67879-E908-4E9E-8058-64E9D75A07A4}" srcOrd="0" destOrd="0" presId="urn:microsoft.com/office/officeart/2005/8/layout/radial5"/>
    <dgm:cxn modelId="{ABC758A7-DF00-4F05-931D-CF37A962FEEA}" srcId="{722BB9DF-CB7E-40F4-A9C7-EB0A4B5FF213}" destId="{22BB19DF-D3BE-45CC-83A3-331FD8684907}" srcOrd="3" destOrd="0" parTransId="{00D01E47-DCFA-4B70-864F-F02EDC63AE66}" sibTransId="{BA121489-05B5-46D4-9DE4-2EFD293830F7}"/>
    <dgm:cxn modelId="{D68B1EC3-559B-48D8-8A57-63588624619E}" type="presOf" srcId="{A127EA94-05DC-4E65-9703-4CA31E72D2F0}" destId="{964731CC-3FB1-4094-884C-AFC6582EBBB2}" srcOrd="0" destOrd="0" presId="urn:microsoft.com/office/officeart/2005/8/layout/radial5"/>
    <dgm:cxn modelId="{CAF4DF6A-0FEC-4BF5-843D-5BC128ADBAD6}" type="presOf" srcId="{00D01E47-DCFA-4B70-864F-F02EDC63AE66}" destId="{2E22B3B3-7EB7-40D6-A87B-6A958D7738AC}" srcOrd="0" destOrd="0" presId="urn:microsoft.com/office/officeart/2005/8/layout/radial5"/>
    <dgm:cxn modelId="{F6E781E8-87F9-4001-BAED-F73B1EC9540F}" type="presOf" srcId="{19E9B397-8D5B-45A0-93B5-3D879C1FFCCB}" destId="{4286C83E-D546-4DA6-BD8B-719899CADFFE}" srcOrd="0" destOrd="0" presId="urn:microsoft.com/office/officeart/2005/8/layout/radial5"/>
    <dgm:cxn modelId="{F3EFCE8B-0B5E-489B-9BF3-6178850E14F2}" srcId="{722BB9DF-CB7E-40F4-A9C7-EB0A4B5FF213}" destId="{0AF1E481-06ED-41DC-B5B8-AF1EE92883D3}" srcOrd="2" destOrd="0" parTransId="{ADFB3704-0175-4BC8-B807-5AED73824E42}" sibTransId="{6CEF8B77-0244-48C9-9A5B-F247A6F524BD}"/>
    <dgm:cxn modelId="{D96598F1-B249-4CAF-B2AB-4933A29B7269}" type="presOf" srcId="{48AA443F-CD04-4C84-9401-4B58ADC79B84}" destId="{890F3665-C976-4256-9A20-E1BBE013A33A}" srcOrd="0" destOrd="0" presId="urn:microsoft.com/office/officeart/2005/8/layout/radial5"/>
    <dgm:cxn modelId="{019C34AC-BE5E-46BC-95B8-E40781DE8A67}" srcId="{554DA0FD-E24D-439A-BBF4-066AC04409C7}" destId="{722BB9DF-CB7E-40F4-A9C7-EB0A4B5FF213}" srcOrd="0" destOrd="0" parTransId="{845E8415-8838-47C0-A128-805440EFA8DE}" sibTransId="{F4590CDD-A85B-4026-A17C-6B34FC05848A}"/>
    <dgm:cxn modelId="{28676BBC-26E8-4D4B-9D55-BD360861E3C3}" srcId="{554DA0FD-E24D-439A-BBF4-066AC04409C7}" destId="{08A82538-A750-4090-8ECD-1AEEC533CC47}" srcOrd="3" destOrd="0" parTransId="{79C9D27B-0958-48B9-B0F1-3B6D623DFBE2}" sibTransId="{43340FED-8E22-468D-9AF0-7EBC2825B7D7}"/>
    <dgm:cxn modelId="{61E13305-BDAE-4DC0-92A3-8AA44628170B}" type="presOf" srcId="{22BB19DF-D3BE-45CC-83A3-331FD8684907}" destId="{FCA1175C-AD9F-4375-BA14-B59DFB89F0A2}" srcOrd="0" destOrd="0" presId="urn:microsoft.com/office/officeart/2005/8/layout/radial5"/>
    <dgm:cxn modelId="{BDC9F0B9-DB20-4630-AF77-BA907DA3154C}" srcId="{722BB9DF-CB7E-40F4-A9C7-EB0A4B5FF213}" destId="{F7D8A024-3142-4253-8C10-364C3F8C6245}" srcOrd="5" destOrd="0" parTransId="{4050967D-33DA-445A-94C4-BCF66CA05DE0}" sibTransId="{54271BA6-9DC0-4E48-920C-0DA79B1FC09B}"/>
    <dgm:cxn modelId="{78239B10-59DA-43ED-A253-ACE4FAD98736}" type="presOf" srcId="{C1A3C8A7-CF41-4A87-A49A-804636761F40}" destId="{8C1EDB05-F75D-4EEE-8078-E9BD8C25C107}" srcOrd="0" destOrd="0" presId="urn:microsoft.com/office/officeart/2005/8/layout/radial5"/>
    <dgm:cxn modelId="{000BD743-6472-4EDE-820A-8E8E7E4F625E}" type="presOf" srcId="{DA245B36-7355-49CB-850A-97E5EB4E3593}" destId="{E919A0BF-8C86-4221-A689-DFE9188EC47E}" srcOrd="0" destOrd="0" presId="urn:microsoft.com/office/officeart/2005/8/layout/radial5"/>
    <dgm:cxn modelId="{5A2EC8A0-4C29-4E23-B32B-B883500BC9EB}" type="presOf" srcId="{FF179E8A-A9C8-4429-8AEE-FB666C1613BE}" destId="{74392CF7-50FF-4382-9635-1D49B51C739D}" srcOrd="0" destOrd="0" presId="urn:microsoft.com/office/officeart/2005/8/layout/radial5"/>
    <dgm:cxn modelId="{72DB315A-193B-41D1-BA6A-C1456ED89437}" srcId="{554DA0FD-E24D-439A-BBF4-066AC04409C7}" destId="{A4CC626D-94E5-4BB9-9CC9-5ADB858FCBA5}" srcOrd="1" destOrd="0" parTransId="{363B1836-E480-4E5B-9079-BBFEFB2222B9}" sibTransId="{73FCA96A-7752-4F77-A40B-66894704A699}"/>
    <dgm:cxn modelId="{0E9F9ACF-3396-4405-AF01-05BF67380EBA}" type="presOf" srcId="{ADFB3704-0175-4BC8-B807-5AED73824E42}" destId="{CD8447B0-0D65-4C7C-A1D5-C6AB94532B50}" srcOrd="1" destOrd="0" presId="urn:microsoft.com/office/officeart/2005/8/layout/radial5"/>
    <dgm:cxn modelId="{8253A2DD-0DE0-4CDA-A8D3-3E330DA10A31}" type="presOf" srcId="{51306E28-36E4-48ED-89E2-E4EE9C9FC1E2}" destId="{2608D834-D361-4CC0-802F-EA32C3919E74}" srcOrd="1" destOrd="0" presId="urn:microsoft.com/office/officeart/2005/8/layout/radial5"/>
    <dgm:cxn modelId="{7549E27F-8828-44F6-BA6A-89673DC4C659}" srcId="{722BB9DF-CB7E-40F4-A9C7-EB0A4B5FF213}" destId="{FF179E8A-A9C8-4429-8AEE-FB666C1613BE}" srcOrd="8" destOrd="0" parTransId="{C1A3C8A7-CF41-4A87-A49A-804636761F40}" sibTransId="{C6DC8ED3-E51B-4D74-A87C-F374D0A39A82}"/>
    <dgm:cxn modelId="{9535C5E7-074D-4EEE-B7CC-B50BC242CAEC}" type="presOf" srcId="{F7D8A024-3142-4253-8C10-364C3F8C6245}" destId="{2F7CDA19-DE64-47DC-9A2B-E23F9B82C740}" srcOrd="0" destOrd="0" presId="urn:microsoft.com/office/officeart/2005/8/layout/radial5"/>
    <dgm:cxn modelId="{A12EFFCA-8959-42D2-B3E6-B7818141992C}" type="presOf" srcId="{48AA443F-CD04-4C84-9401-4B58ADC79B84}" destId="{8CD1EF7E-AF4B-4A2E-845A-C47B80BFCDA2}" srcOrd="1" destOrd="0" presId="urn:microsoft.com/office/officeart/2005/8/layout/radial5"/>
    <dgm:cxn modelId="{C0BD8F42-DD8A-4813-822D-A72303A90095}" type="presOf" srcId="{0AF1E481-06ED-41DC-B5B8-AF1EE92883D3}" destId="{DA0577A5-6F54-4EC6-B4F0-CB7AB87055C8}" srcOrd="0" destOrd="0" presId="urn:microsoft.com/office/officeart/2005/8/layout/radial5"/>
    <dgm:cxn modelId="{5FE669A0-265A-4560-BCA8-C0449E815544}" type="presOf" srcId="{4050967D-33DA-445A-94C4-BCF66CA05DE0}" destId="{B5E9E09C-11A0-490E-937C-4E9917C42308}" srcOrd="0" destOrd="0" presId="urn:microsoft.com/office/officeart/2005/8/layout/radial5"/>
    <dgm:cxn modelId="{84E39533-6C40-4BD7-8FE3-02E0650CC3FD}" srcId="{722BB9DF-CB7E-40F4-A9C7-EB0A4B5FF213}" destId="{CEDC77AC-A103-4846-8F93-A49D0048A52B}" srcOrd="9" destOrd="0" parTransId="{ED335779-AEF6-4461-BDFD-35ECCF9BE035}" sibTransId="{535F78F2-EF0D-4C27-BD70-805548204C57}"/>
    <dgm:cxn modelId="{2183D626-C921-4C2C-B5BB-1F174618C370}" srcId="{722BB9DF-CB7E-40F4-A9C7-EB0A4B5FF213}" destId="{B03DEACC-64F3-47A3-9BDE-B539C67E230D}" srcOrd="0" destOrd="0" parTransId="{16741C11-14C3-4A1D-9E5E-E1C074E47AD5}" sibTransId="{9168659E-F81C-484C-B369-CDBF74B6BFA2}"/>
    <dgm:cxn modelId="{346B3A33-70D2-4169-A843-0B58D4C5CE3D}" type="presOf" srcId="{C1A3C8A7-CF41-4A87-A49A-804636761F40}" destId="{AEBE75A0-5261-4799-92BE-BAD950688E87}" srcOrd="1" destOrd="0" presId="urn:microsoft.com/office/officeart/2005/8/layout/radial5"/>
    <dgm:cxn modelId="{79E7089E-6F22-4567-A377-4DD0200B024E}" type="presOf" srcId="{00D01E47-DCFA-4B70-864F-F02EDC63AE66}" destId="{190DEF1A-6551-4967-93A8-1B2F141C0252}" srcOrd="1" destOrd="0" presId="urn:microsoft.com/office/officeart/2005/8/layout/radial5"/>
    <dgm:cxn modelId="{6659BD87-964D-4190-B7FE-1120C2C4FD01}" type="presOf" srcId="{722BB9DF-CB7E-40F4-A9C7-EB0A4B5FF213}" destId="{CDB88F7D-231D-4FA6-84EC-AD56C3F4652B}" srcOrd="0" destOrd="0" presId="urn:microsoft.com/office/officeart/2005/8/layout/radial5"/>
    <dgm:cxn modelId="{CA4009D2-5C0D-4FA4-AD61-24FF80E2D7D2}" type="presOf" srcId="{806098AA-EFF7-440A-BD66-296406F10E10}" destId="{F4714105-0204-4337-BA0A-4024418D8AB8}" srcOrd="1" destOrd="0" presId="urn:microsoft.com/office/officeart/2005/8/layout/radial5"/>
    <dgm:cxn modelId="{EF06FFFE-1C75-4865-91EB-394FE6698284}" type="presOf" srcId="{ADFB3704-0175-4BC8-B807-5AED73824E42}" destId="{7540EAB7-EE24-40EF-A7B5-221516DDBBF8}" srcOrd="0" destOrd="0" presId="urn:microsoft.com/office/officeart/2005/8/layout/radial5"/>
    <dgm:cxn modelId="{E8F710D1-C292-4B8E-BC66-389BF8993387}" type="presOf" srcId="{4050967D-33DA-445A-94C4-BCF66CA05DE0}" destId="{2D352829-3422-4ACF-B2D6-DA9747C34CA0}" srcOrd="1" destOrd="0" presId="urn:microsoft.com/office/officeart/2005/8/layout/radial5"/>
    <dgm:cxn modelId="{FE24874F-EB1B-4F5E-9209-981E717F5A3F}" type="presOf" srcId="{A127EA94-05DC-4E65-9703-4CA31E72D2F0}" destId="{C9B7C88C-4952-4C3A-9CE7-2C7CF3C25083}" srcOrd="1" destOrd="0" presId="urn:microsoft.com/office/officeart/2005/8/layout/radial5"/>
    <dgm:cxn modelId="{157CDD6F-A485-418F-A39D-C8227D71374C}" type="presOf" srcId="{16741C11-14C3-4A1D-9E5E-E1C074E47AD5}" destId="{4A5C9A8C-6AAD-473F-9936-0FD6A682FECB}" srcOrd="0" destOrd="0" presId="urn:microsoft.com/office/officeart/2005/8/layout/radial5"/>
    <dgm:cxn modelId="{FF36BBEB-47A5-48CC-92F2-0E2C9860D14A}" srcId="{722BB9DF-CB7E-40F4-A9C7-EB0A4B5FF213}" destId="{DA245B36-7355-49CB-850A-97E5EB4E3593}" srcOrd="6" destOrd="0" parTransId="{51306E28-36E4-48ED-89E2-E4EE9C9FC1E2}" sibTransId="{CCF17BE5-9801-42BD-9D3D-43F6274BE978}"/>
    <dgm:cxn modelId="{625FA1DA-5669-4DD9-8099-2DA29E52414A}" type="presOf" srcId="{ED335779-AEF6-4461-BDFD-35ECCF9BE035}" destId="{BCEF8191-D9C2-4248-A419-707D008E4F9E}" srcOrd="1" destOrd="0" presId="urn:microsoft.com/office/officeart/2005/8/layout/radial5"/>
    <dgm:cxn modelId="{7EA099DF-6B13-436E-88B7-27980D568237}" srcId="{722BB9DF-CB7E-40F4-A9C7-EB0A4B5FF213}" destId="{47506E52-C3CB-4C2D-8809-5BB6EC9E2EF3}" srcOrd="1" destOrd="0" parTransId="{A127EA94-05DC-4E65-9703-4CA31E72D2F0}" sibTransId="{E4EED90A-93F8-4122-8640-536BCBB77072}"/>
    <dgm:cxn modelId="{AB151855-9FAA-42DD-AEE8-5DFA83E57EA3}" type="presOf" srcId="{47506E52-C3CB-4C2D-8809-5BB6EC9E2EF3}" destId="{426950AC-8B08-4137-894B-10CDF3EEEF09}" srcOrd="0" destOrd="0" presId="urn:microsoft.com/office/officeart/2005/8/layout/radial5"/>
    <dgm:cxn modelId="{33F3D50A-8AE2-4132-8BA2-B77EB3ECB5C3}" srcId="{554DA0FD-E24D-439A-BBF4-066AC04409C7}" destId="{BDE4199C-0DD4-4BA2-8F5E-67CB50ACEA6F}" srcOrd="4" destOrd="0" parTransId="{618B098C-3929-4CFC-A20B-C39141D55A82}" sibTransId="{8B7FD9D2-76E4-4E06-9E83-9518472240BD}"/>
    <dgm:cxn modelId="{C2E57190-DA04-4528-A97F-A5E6A0A84E1E}" srcId="{554DA0FD-E24D-439A-BBF4-066AC04409C7}" destId="{67FA4735-DDB6-4B70-8E37-17BD7411720F}" srcOrd="2" destOrd="0" parTransId="{C469A087-D20F-457F-957D-88237473AD5E}" sibTransId="{08F63938-1219-4376-8DC4-4173381F9CFC}"/>
    <dgm:cxn modelId="{982B5E33-3E4D-4B65-B73A-81C3D6100379}" srcId="{722BB9DF-CB7E-40F4-A9C7-EB0A4B5FF213}" destId="{19E9B397-8D5B-45A0-93B5-3D879C1FFCCB}" srcOrd="4" destOrd="0" parTransId="{48AA443F-CD04-4C84-9401-4B58ADC79B84}" sibTransId="{B0533DB4-5113-49F9-8AD3-529B0CA2D0AF}"/>
    <dgm:cxn modelId="{4F446040-F403-4AB1-B233-6DB0CCB921FA}" type="presOf" srcId="{B03DEACC-64F3-47A3-9BDE-B539C67E230D}" destId="{93BE7166-2258-4505-A0A8-CA46FD30E089}" srcOrd="0" destOrd="0" presId="urn:microsoft.com/office/officeart/2005/8/layout/radial5"/>
    <dgm:cxn modelId="{FBABCA85-7D37-49B6-9DD4-3E5C3594466B}" type="presOf" srcId="{16741C11-14C3-4A1D-9E5E-E1C074E47AD5}" destId="{52DC70AE-57F6-4D75-9E02-4A2ACE858C99}" srcOrd="1" destOrd="0" presId="urn:microsoft.com/office/officeart/2005/8/layout/radial5"/>
    <dgm:cxn modelId="{D0F7BF22-728C-43C9-8F2C-7DFC8B8F4209}" srcId="{554DA0FD-E24D-439A-BBF4-066AC04409C7}" destId="{CE5CAF31-783C-42DC-9BDD-94EC5D1D9E76}" srcOrd="5" destOrd="0" parTransId="{D84760A2-3314-450A-BF43-CE68F892AFFC}" sibTransId="{DAB5F915-1B03-4C8B-AE51-D23B81770167}"/>
    <dgm:cxn modelId="{0F741AEB-9FBC-4693-9E37-78FDDFA8BF98}" type="presOf" srcId="{6E02D1E1-3D82-42EC-BE63-1106B8B8C652}" destId="{9550470E-0FEB-49C7-BBE2-BDCE9374A545}" srcOrd="0" destOrd="0" presId="urn:microsoft.com/office/officeart/2005/8/layout/radial5"/>
    <dgm:cxn modelId="{A434C7E5-6E7A-4E12-BFD6-B0FB201492D7}" type="presOf" srcId="{51306E28-36E4-48ED-89E2-E4EE9C9FC1E2}" destId="{86502E77-F66E-4A27-B46F-BCB2DBFEF230}" srcOrd="0" destOrd="0" presId="urn:microsoft.com/office/officeart/2005/8/layout/radial5"/>
    <dgm:cxn modelId="{04F8E0CA-7385-49C3-AFBF-DCB1D7EC4E0E}" srcId="{722BB9DF-CB7E-40F4-A9C7-EB0A4B5FF213}" destId="{6E02D1E1-3D82-42EC-BE63-1106B8B8C652}" srcOrd="7" destOrd="0" parTransId="{806098AA-EFF7-440A-BD66-296406F10E10}" sibTransId="{2FA4754E-A276-4A2A-923C-3995AEB9CCA9}"/>
    <dgm:cxn modelId="{05642D88-D380-432B-9E03-B55D226FAD1F}" type="presParOf" srcId="{BCD67879-E908-4E9E-8058-64E9D75A07A4}" destId="{CDB88F7D-231D-4FA6-84EC-AD56C3F4652B}" srcOrd="0" destOrd="0" presId="urn:microsoft.com/office/officeart/2005/8/layout/radial5"/>
    <dgm:cxn modelId="{C039D086-612C-4892-93B4-614279248C06}" type="presParOf" srcId="{BCD67879-E908-4E9E-8058-64E9D75A07A4}" destId="{4A5C9A8C-6AAD-473F-9936-0FD6A682FECB}" srcOrd="1" destOrd="0" presId="urn:microsoft.com/office/officeart/2005/8/layout/radial5"/>
    <dgm:cxn modelId="{4190F889-661B-4A4A-B01C-03198FE7CA34}" type="presParOf" srcId="{4A5C9A8C-6AAD-473F-9936-0FD6A682FECB}" destId="{52DC70AE-57F6-4D75-9E02-4A2ACE858C99}" srcOrd="0" destOrd="0" presId="urn:microsoft.com/office/officeart/2005/8/layout/radial5"/>
    <dgm:cxn modelId="{C9509D25-CB08-447C-A634-8F92F08162AB}" type="presParOf" srcId="{BCD67879-E908-4E9E-8058-64E9D75A07A4}" destId="{93BE7166-2258-4505-A0A8-CA46FD30E089}" srcOrd="2" destOrd="0" presId="urn:microsoft.com/office/officeart/2005/8/layout/radial5"/>
    <dgm:cxn modelId="{C6754654-2C1D-4172-B38D-484384E45073}" type="presParOf" srcId="{BCD67879-E908-4E9E-8058-64E9D75A07A4}" destId="{964731CC-3FB1-4094-884C-AFC6582EBBB2}" srcOrd="3" destOrd="0" presId="urn:microsoft.com/office/officeart/2005/8/layout/radial5"/>
    <dgm:cxn modelId="{D1E0EBDC-981A-4D43-B02E-F5C7864B9195}" type="presParOf" srcId="{964731CC-3FB1-4094-884C-AFC6582EBBB2}" destId="{C9B7C88C-4952-4C3A-9CE7-2C7CF3C25083}" srcOrd="0" destOrd="0" presId="urn:microsoft.com/office/officeart/2005/8/layout/radial5"/>
    <dgm:cxn modelId="{13C88386-F0E3-4A1E-AB72-887DEDA1B999}" type="presParOf" srcId="{BCD67879-E908-4E9E-8058-64E9D75A07A4}" destId="{426950AC-8B08-4137-894B-10CDF3EEEF09}" srcOrd="4" destOrd="0" presId="urn:microsoft.com/office/officeart/2005/8/layout/radial5"/>
    <dgm:cxn modelId="{5F467F5C-092B-4C1F-B33A-62738167BF4A}" type="presParOf" srcId="{BCD67879-E908-4E9E-8058-64E9D75A07A4}" destId="{7540EAB7-EE24-40EF-A7B5-221516DDBBF8}" srcOrd="5" destOrd="0" presId="urn:microsoft.com/office/officeart/2005/8/layout/radial5"/>
    <dgm:cxn modelId="{3C495157-3936-4618-B348-32A71338DE84}" type="presParOf" srcId="{7540EAB7-EE24-40EF-A7B5-221516DDBBF8}" destId="{CD8447B0-0D65-4C7C-A1D5-C6AB94532B50}" srcOrd="0" destOrd="0" presId="urn:microsoft.com/office/officeart/2005/8/layout/radial5"/>
    <dgm:cxn modelId="{E58123D6-8539-4927-8C1B-A41DE7B6BC4E}" type="presParOf" srcId="{BCD67879-E908-4E9E-8058-64E9D75A07A4}" destId="{DA0577A5-6F54-4EC6-B4F0-CB7AB87055C8}" srcOrd="6" destOrd="0" presId="urn:microsoft.com/office/officeart/2005/8/layout/radial5"/>
    <dgm:cxn modelId="{3A58B6E5-F2B2-4D0F-A08B-4FBAD0CB742E}" type="presParOf" srcId="{BCD67879-E908-4E9E-8058-64E9D75A07A4}" destId="{2E22B3B3-7EB7-40D6-A87B-6A958D7738AC}" srcOrd="7" destOrd="0" presId="urn:microsoft.com/office/officeart/2005/8/layout/radial5"/>
    <dgm:cxn modelId="{EAC00CEA-6CE1-4877-AFD8-6D7E313ED874}" type="presParOf" srcId="{2E22B3B3-7EB7-40D6-A87B-6A958D7738AC}" destId="{190DEF1A-6551-4967-93A8-1B2F141C0252}" srcOrd="0" destOrd="0" presId="urn:microsoft.com/office/officeart/2005/8/layout/radial5"/>
    <dgm:cxn modelId="{330539AB-207D-496C-BD92-E4478752B780}" type="presParOf" srcId="{BCD67879-E908-4E9E-8058-64E9D75A07A4}" destId="{FCA1175C-AD9F-4375-BA14-B59DFB89F0A2}" srcOrd="8" destOrd="0" presId="urn:microsoft.com/office/officeart/2005/8/layout/radial5"/>
    <dgm:cxn modelId="{FBB3D372-F09F-4AC0-9FDB-566D4D0EFED9}" type="presParOf" srcId="{BCD67879-E908-4E9E-8058-64E9D75A07A4}" destId="{890F3665-C976-4256-9A20-E1BBE013A33A}" srcOrd="9" destOrd="0" presId="urn:microsoft.com/office/officeart/2005/8/layout/radial5"/>
    <dgm:cxn modelId="{9CE2283E-84DD-4F8B-99E7-F8FD36A669DE}" type="presParOf" srcId="{890F3665-C976-4256-9A20-E1BBE013A33A}" destId="{8CD1EF7E-AF4B-4A2E-845A-C47B80BFCDA2}" srcOrd="0" destOrd="0" presId="urn:microsoft.com/office/officeart/2005/8/layout/radial5"/>
    <dgm:cxn modelId="{56878ED2-E84E-4978-99D2-8B98BBEA1FD8}" type="presParOf" srcId="{BCD67879-E908-4E9E-8058-64E9D75A07A4}" destId="{4286C83E-D546-4DA6-BD8B-719899CADFFE}" srcOrd="10" destOrd="0" presId="urn:microsoft.com/office/officeart/2005/8/layout/radial5"/>
    <dgm:cxn modelId="{4F89922E-E05F-4969-916D-F78F054593D7}" type="presParOf" srcId="{BCD67879-E908-4E9E-8058-64E9D75A07A4}" destId="{B5E9E09C-11A0-490E-937C-4E9917C42308}" srcOrd="11" destOrd="0" presId="urn:microsoft.com/office/officeart/2005/8/layout/radial5"/>
    <dgm:cxn modelId="{3DD7A96D-68BF-4A17-952B-E50AA3D205FA}" type="presParOf" srcId="{B5E9E09C-11A0-490E-937C-4E9917C42308}" destId="{2D352829-3422-4ACF-B2D6-DA9747C34CA0}" srcOrd="0" destOrd="0" presId="urn:microsoft.com/office/officeart/2005/8/layout/radial5"/>
    <dgm:cxn modelId="{970C91D0-3BDD-4E58-86EB-7A7D99F06DA6}" type="presParOf" srcId="{BCD67879-E908-4E9E-8058-64E9D75A07A4}" destId="{2F7CDA19-DE64-47DC-9A2B-E23F9B82C740}" srcOrd="12" destOrd="0" presId="urn:microsoft.com/office/officeart/2005/8/layout/radial5"/>
    <dgm:cxn modelId="{8F9504B0-4421-480E-86C9-DB4558B1B0E3}" type="presParOf" srcId="{BCD67879-E908-4E9E-8058-64E9D75A07A4}" destId="{86502E77-F66E-4A27-B46F-BCB2DBFEF230}" srcOrd="13" destOrd="0" presId="urn:microsoft.com/office/officeart/2005/8/layout/radial5"/>
    <dgm:cxn modelId="{8CAC7558-928D-4C1A-8B0A-630D8404B8D5}" type="presParOf" srcId="{86502E77-F66E-4A27-B46F-BCB2DBFEF230}" destId="{2608D834-D361-4CC0-802F-EA32C3919E74}" srcOrd="0" destOrd="0" presId="urn:microsoft.com/office/officeart/2005/8/layout/radial5"/>
    <dgm:cxn modelId="{D6DA3832-B96D-443A-8760-62F6E3D02CBA}" type="presParOf" srcId="{BCD67879-E908-4E9E-8058-64E9D75A07A4}" destId="{E919A0BF-8C86-4221-A689-DFE9188EC47E}" srcOrd="14" destOrd="0" presId="urn:microsoft.com/office/officeart/2005/8/layout/radial5"/>
    <dgm:cxn modelId="{6E6FAEA0-4E43-4EA4-8298-746326762314}" type="presParOf" srcId="{BCD67879-E908-4E9E-8058-64E9D75A07A4}" destId="{28DA0118-3D92-4435-9B8E-12D55A3855A4}" srcOrd="15" destOrd="0" presId="urn:microsoft.com/office/officeart/2005/8/layout/radial5"/>
    <dgm:cxn modelId="{58B64415-1008-49B2-AD5A-93A895D02F34}" type="presParOf" srcId="{28DA0118-3D92-4435-9B8E-12D55A3855A4}" destId="{F4714105-0204-4337-BA0A-4024418D8AB8}" srcOrd="0" destOrd="0" presId="urn:microsoft.com/office/officeart/2005/8/layout/radial5"/>
    <dgm:cxn modelId="{E0470E93-431C-4423-A084-5BAC91B642F5}" type="presParOf" srcId="{BCD67879-E908-4E9E-8058-64E9D75A07A4}" destId="{9550470E-0FEB-49C7-BBE2-BDCE9374A545}" srcOrd="16" destOrd="0" presId="urn:microsoft.com/office/officeart/2005/8/layout/radial5"/>
    <dgm:cxn modelId="{FDD5DF80-9288-4472-920F-E447A7FE5242}" type="presParOf" srcId="{BCD67879-E908-4E9E-8058-64E9D75A07A4}" destId="{8C1EDB05-F75D-4EEE-8078-E9BD8C25C107}" srcOrd="17" destOrd="0" presId="urn:microsoft.com/office/officeart/2005/8/layout/radial5"/>
    <dgm:cxn modelId="{E1A23296-6B4A-4C27-A09A-6B797ECCC88E}" type="presParOf" srcId="{8C1EDB05-F75D-4EEE-8078-E9BD8C25C107}" destId="{AEBE75A0-5261-4799-92BE-BAD950688E87}" srcOrd="0" destOrd="0" presId="urn:microsoft.com/office/officeart/2005/8/layout/radial5"/>
    <dgm:cxn modelId="{4826B7B4-13AA-4563-AB13-44FCE20BC2E8}" type="presParOf" srcId="{BCD67879-E908-4E9E-8058-64E9D75A07A4}" destId="{74392CF7-50FF-4382-9635-1D49B51C739D}" srcOrd="18" destOrd="0" presId="urn:microsoft.com/office/officeart/2005/8/layout/radial5"/>
    <dgm:cxn modelId="{E1701AA8-C09F-403F-BB95-8657B82FBBF6}" type="presParOf" srcId="{BCD67879-E908-4E9E-8058-64E9D75A07A4}" destId="{12FB9330-3176-4707-847B-36E8714EF70B}" srcOrd="19" destOrd="0" presId="urn:microsoft.com/office/officeart/2005/8/layout/radial5"/>
    <dgm:cxn modelId="{25A5C30F-7848-48D2-AA75-9357A243BF46}" type="presParOf" srcId="{12FB9330-3176-4707-847B-36E8714EF70B}" destId="{BCEF8191-D9C2-4248-A419-707D008E4F9E}" srcOrd="0" destOrd="0" presId="urn:microsoft.com/office/officeart/2005/8/layout/radial5"/>
    <dgm:cxn modelId="{37309ECF-003D-4679-87EC-B798BAFA15B3}" type="presParOf" srcId="{BCD67879-E908-4E9E-8058-64E9D75A07A4}" destId="{7254C492-F466-4F55-AB87-0A8AB8535731}" srcOrd="20" destOrd="0" presId="urn:microsoft.com/office/officeart/2005/8/layout/radial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554DA0FD-E24D-439A-BBF4-066AC04409C7}" type="doc">
      <dgm:prSet loTypeId="urn:microsoft.com/office/officeart/2005/8/layout/vList2" loCatId="list" qsTypeId="urn:microsoft.com/office/officeart/2005/8/quickstyle/3d4" qsCatId="3D" csTypeId="urn:microsoft.com/office/officeart/2005/8/colors/accent0_3" csCatId="mainScheme" phldr="1"/>
      <dgm:spPr/>
      <dgm:t>
        <a:bodyPr/>
        <a:lstStyle/>
        <a:p>
          <a:endParaRPr lang="en-US"/>
        </a:p>
      </dgm:t>
    </dgm:pt>
    <dgm:pt modelId="{722BB9DF-CB7E-40F4-A9C7-EB0A4B5FF213}">
      <dgm:prSet phldrT="[Text]"/>
      <dgm:spPr>
        <a:solidFill>
          <a:srgbClr val="003399"/>
        </a:solidFill>
      </dgm:spPr>
      <dgm:t>
        <a:bodyPr/>
        <a:lstStyle/>
        <a:p>
          <a:r>
            <a:rPr lang="en-US" dirty="0" smtClean="0"/>
            <a:t>The ESOP Plan governs </a:t>
          </a:r>
          <a:endParaRPr lang="en-US" dirty="0"/>
        </a:p>
      </dgm:t>
    </dgm:pt>
    <dgm:pt modelId="{845E8415-8838-47C0-A128-805440EFA8DE}" type="parTrans" cxnId="{019C34AC-BE5E-46BC-95B8-E40781DE8A67}">
      <dgm:prSet/>
      <dgm:spPr/>
      <dgm:t>
        <a:bodyPr/>
        <a:lstStyle/>
        <a:p>
          <a:endParaRPr lang="en-US"/>
        </a:p>
      </dgm:t>
    </dgm:pt>
    <dgm:pt modelId="{F4590CDD-A85B-4026-A17C-6B34FC05848A}" type="sibTrans" cxnId="{019C34AC-BE5E-46BC-95B8-E40781DE8A67}">
      <dgm:prSet/>
      <dgm:spPr/>
      <dgm:t>
        <a:bodyPr/>
        <a:lstStyle/>
        <a:p>
          <a:endParaRPr lang="en-US"/>
        </a:p>
      </dgm:t>
    </dgm:pt>
    <dgm:pt modelId="{B03DEACC-64F3-47A3-9BDE-B539C67E230D}">
      <dgm:prSet phldrT="[Text]"/>
      <dgm:spPr/>
      <dgm:t>
        <a:bodyPr/>
        <a:lstStyle/>
        <a:p>
          <a:endParaRPr lang="en-US" dirty="0"/>
        </a:p>
      </dgm:t>
    </dgm:pt>
    <dgm:pt modelId="{16741C11-14C3-4A1D-9E5E-E1C074E47AD5}" type="parTrans" cxnId="{2183D626-C921-4C2C-B5BB-1F174618C370}">
      <dgm:prSet/>
      <dgm:spPr/>
      <dgm:t>
        <a:bodyPr/>
        <a:lstStyle/>
        <a:p>
          <a:endParaRPr lang="en-US"/>
        </a:p>
      </dgm:t>
    </dgm:pt>
    <dgm:pt modelId="{9168659E-F81C-484C-B369-CDBF74B6BFA2}" type="sibTrans" cxnId="{2183D626-C921-4C2C-B5BB-1F174618C370}">
      <dgm:prSet/>
      <dgm:spPr/>
      <dgm:t>
        <a:bodyPr/>
        <a:lstStyle/>
        <a:p>
          <a:endParaRPr lang="en-US"/>
        </a:p>
      </dgm:t>
    </dgm:pt>
    <dgm:pt modelId="{ACCE0DDE-E20D-4E25-A40F-CBF228B92283}">
      <dgm:prSet phldrT="[Text]"/>
      <dgm:spPr>
        <a:solidFill>
          <a:srgbClr val="003399"/>
        </a:solidFill>
      </dgm:spPr>
      <dgm:t>
        <a:bodyPr/>
        <a:lstStyle/>
        <a:p>
          <a:r>
            <a:rPr lang="en-US" dirty="0" smtClean="0"/>
            <a:t>Eligibility</a:t>
          </a:r>
          <a:endParaRPr lang="en-US" dirty="0"/>
        </a:p>
      </dgm:t>
    </dgm:pt>
    <dgm:pt modelId="{85F46DD6-92AB-4223-B5AD-98554E0578EF}" type="parTrans" cxnId="{DF12B6E1-68DF-43E2-934B-50685347701A}">
      <dgm:prSet/>
      <dgm:spPr/>
      <dgm:t>
        <a:bodyPr/>
        <a:lstStyle/>
        <a:p>
          <a:endParaRPr lang="en-US"/>
        </a:p>
      </dgm:t>
    </dgm:pt>
    <dgm:pt modelId="{954DFBA5-F05A-43A2-9FF5-67132838EB50}" type="sibTrans" cxnId="{DF12B6E1-68DF-43E2-934B-50685347701A}">
      <dgm:prSet/>
      <dgm:spPr/>
      <dgm:t>
        <a:bodyPr/>
        <a:lstStyle/>
        <a:p>
          <a:endParaRPr lang="en-US"/>
        </a:p>
      </dgm:t>
    </dgm:pt>
    <dgm:pt modelId="{2CE5DA20-178F-452D-AD9B-C79F0F088A04}">
      <dgm:prSet phldrT="[Text]"/>
      <dgm:spPr>
        <a:solidFill>
          <a:srgbClr val="003399"/>
        </a:solidFill>
      </dgm:spPr>
      <dgm:t>
        <a:bodyPr/>
        <a:lstStyle/>
        <a:p>
          <a:r>
            <a:rPr lang="en-US" dirty="0" smtClean="0"/>
            <a:t>Participation</a:t>
          </a:r>
          <a:endParaRPr lang="en-US" dirty="0"/>
        </a:p>
      </dgm:t>
    </dgm:pt>
    <dgm:pt modelId="{C29D7554-0233-4D30-BA9C-A3460D7DD3B4}" type="parTrans" cxnId="{50517160-91A5-44FB-8C86-B959D57202D1}">
      <dgm:prSet/>
      <dgm:spPr/>
      <dgm:t>
        <a:bodyPr/>
        <a:lstStyle/>
        <a:p>
          <a:endParaRPr lang="en-US"/>
        </a:p>
      </dgm:t>
    </dgm:pt>
    <dgm:pt modelId="{9E8C49C1-5915-4047-9531-4D77CC48F17B}" type="sibTrans" cxnId="{50517160-91A5-44FB-8C86-B959D57202D1}">
      <dgm:prSet/>
      <dgm:spPr/>
      <dgm:t>
        <a:bodyPr/>
        <a:lstStyle/>
        <a:p>
          <a:endParaRPr lang="en-US"/>
        </a:p>
      </dgm:t>
    </dgm:pt>
    <dgm:pt modelId="{58690BF6-15EC-49CA-AF85-BB711F314A1F}">
      <dgm:prSet phldrT="[Text]"/>
      <dgm:spPr>
        <a:solidFill>
          <a:srgbClr val="003399"/>
        </a:solidFill>
      </dgm:spPr>
      <dgm:t>
        <a:bodyPr/>
        <a:lstStyle/>
        <a:p>
          <a:r>
            <a:rPr lang="en-US" dirty="0" smtClean="0"/>
            <a:t>Vesting</a:t>
          </a:r>
          <a:endParaRPr lang="en-US" dirty="0"/>
        </a:p>
      </dgm:t>
    </dgm:pt>
    <dgm:pt modelId="{B6FF7D4C-AA01-4580-B787-A4E14A4DBEFC}" type="parTrans" cxnId="{7EC7A8E0-EAFD-4EC2-A821-1766FDF1FA1C}">
      <dgm:prSet/>
      <dgm:spPr/>
      <dgm:t>
        <a:bodyPr/>
        <a:lstStyle/>
        <a:p>
          <a:endParaRPr lang="en-US"/>
        </a:p>
      </dgm:t>
    </dgm:pt>
    <dgm:pt modelId="{BA1BA6FB-BD1B-4655-A93C-413229596B8A}" type="sibTrans" cxnId="{7EC7A8E0-EAFD-4EC2-A821-1766FDF1FA1C}">
      <dgm:prSet/>
      <dgm:spPr/>
      <dgm:t>
        <a:bodyPr/>
        <a:lstStyle/>
        <a:p>
          <a:endParaRPr lang="en-US"/>
        </a:p>
      </dgm:t>
    </dgm:pt>
    <dgm:pt modelId="{687FF8CF-6BA8-4977-BB86-6A8771CBBC29}">
      <dgm:prSet phldrT="[Text]"/>
      <dgm:spPr>
        <a:solidFill>
          <a:srgbClr val="003399"/>
        </a:solidFill>
      </dgm:spPr>
      <dgm:t>
        <a:bodyPr/>
        <a:lstStyle/>
        <a:p>
          <a:r>
            <a:rPr lang="en-US" dirty="0" smtClean="0"/>
            <a:t>Allocations / Forfeitures</a:t>
          </a:r>
          <a:endParaRPr lang="en-US" dirty="0"/>
        </a:p>
      </dgm:t>
    </dgm:pt>
    <dgm:pt modelId="{CDD833ED-6A76-4C98-98A8-E57D371F8ECB}" type="parTrans" cxnId="{90F515B5-C6C0-494A-AD5A-A16F10182FDF}">
      <dgm:prSet/>
      <dgm:spPr/>
      <dgm:t>
        <a:bodyPr/>
        <a:lstStyle/>
        <a:p>
          <a:endParaRPr lang="en-US"/>
        </a:p>
      </dgm:t>
    </dgm:pt>
    <dgm:pt modelId="{F91BCCD7-1BFC-4EF2-9EFC-2D3411787D95}" type="sibTrans" cxnId="{90F515B5-C6C0-494A-AD5A-A16F10182FDF}">
      <dgm:prSet/>
      <dgm:spPr/>
      <dgm:t>
        <a:bodyPr/>
        <a:lstStyle/>
        <a:p>
          <a:endParaRPr lang="en-US"/>
        </a:p>
      </dgm:t>
    </dgm:pt>
    <dgm:pt modelId="{B16FB439-0C8C-47F1-A442-EF155D7A53A9}">
      <dgm:prSet phldrT="[Text]"/>
      <dgm:spPr>
        <a:solidFill>
          <a:srgbClr val="003399"/>
        </a:solidFill>
      </dgm:spPr>
      <dgm:t>
        <a:bodyPr/>
        <a:lstStyle/>
        <a:p>
          <a:r>
            <a:rPr lang="en-US" dirty="0" smtClean="0"/>
            <a:t>Distribution Policy</a:t>
          </a:r>
          <a:endParaRPr lang="en-US" dirty="0"/>
        </a:p>
      </dgm:t>
    </dgm:pt>
    <dgm:pt modelId="{10A99253-5467-4567-8315-C7AE17D03AC0}" type="parTrans" cxnId="{B4EE90B0-68E8-417F-83CB-4DDBF4E011FA}">
      <dgm:prSet/>
      <dgm:spPr/>
      <dgm:t>
        <a:bodyPr/>
        <a:lstStyle/>
        <a:p>
          <a:endParaRPr lang="en-US"/>
        </a:p>
      </dgm:t>
    </dgm:pt>
    <dgm:pt modelId="{3AC43597-C405-4754-9356-6359E34870D3}" type="sibTrans" cxnId="{B4EE90B0-68E8-417F-83CB-4DDBF4E011FA}">
      <dgm:prSet/>
      <dgm:spPr/>
      <dgm:t>
        <a:bodyPr/>
        <a:lstStyle/>
        <a:p>
          <a:endParaRPr lang="en-US"/>
        </a:p>
      </dgm:t>
    </dgm:pt>
    <dgm:pt modelId="{ACC920FA-65BF-468B-94A2-8F61DB0A5949}">
      <dgm:prSet phldrT="[Text]"/>
      <dgm:spPr>
        <a:solidFill>
          <a:srgbClr val="003399"/>
        </a:solidFill>
      </dgm:spPr>
      <dgm:t>
        <a:bodyPr/>
        <a:lstStyle/>
        <a:p>
          <a:r>
            <a:rPr lang="en-US" dirty="0" smtClean="0"/>
            <a:t>Pass-Through Voting</a:t>
          </a:r>
          <a:endParaRPr lang="en-US" dirty="0"/>
        </a:p>
      </dgm:t>
    </dgm:pt>
    <dgm:pt modelId="{A2843E43-22AB-46D6-B5AD-AFF6BAE45E68}" type="parTrans" cxnId="{2ED31FF3-7885-44D2-85A6-2FE8AF1FB350}">
      <dgm:prSet/>
      <dgm:spPr/>
      <dgm:t>
        <a:bodyPr/>
        <a:lstStyle/>
        <a:p>
          <a:endParaRPr lang="en-US"/>
        </a:p>
      </dgm:t>
    </dgm:pt>
    <dgm:pt modelId="{4D38BAD3-3D11-4EA6-98BA-871F075DAD48}" type="sibTrans" cxnId="{2ED31FF3-7885-44D2-85A6-2FE8AF1FB350}">
      <dgm:prSet/>
      <dgm:spPr/>
      <dgm:t>
        <a:bodyPr/>
        <a:lstStyle/>
        <a:p>
          <a:endParaRPr lang="en-US"/>
        </a:p>
      </dgm:t>
    </dgm:pt>
    <dgm:pt modelId="{E07ACD25-639E-4F9C-A341-F46BEFB1891A}">
      <dgm:prSet phldrT="[Text]"/>
      <dgm:spPr>
        <a:solidFill>
          <a:srgbClr val="003399"/>
        </a:solidFill>
      </dgm:spPr>
      <dgm:t>
        <a:bodyPr/>
        <a:lstStyle/>
        <a:p>
          <a:r>
            <a:rPr lang="en-US" dirty="0" smtClean="0"/>
            <a:t>Repurchase Obligation</a:t>
          </a:r>
          <a:endParaRPr lang="en-US" dirty="0"/>
        </a:p>
      </dgm:t>
    </dgm:pt>
    <dgm:pt modelId="{805DF67F-92A2-4810-BCCC-145A3FB1EAEC}" type="parTrans" cxnId="{83F62DCD-40C2-4CA3-A9FC-AEEF66E7C33B}">
      <dgm:prSet/>
      <dgm:spPr/>
      <dgm:t>
        <a:bodyPr/>
        <a:lstStyle/>
        <a:p>
          <a:endParaRPr lang="en-US"/>
        </a:p>
      </dgm:t>
    </dgm:pt>
    <dgm:pt modelId="{3B9BC025-6D3C-4E42-883D-46042A69F3CE}" type="sibTrans" cxnId="{83F62DCD-40C2-4CA3-A9FC-AEEF66E7C33B}">
      <dgm:prSet/>
      <dgm:spPr/>
      <dgm:t>
        <a:bodyPr/>
        <a:lstStyle/>
        <a:p>
          <a:endParaRPr lang="en-US"/>
        </a:p>
      </dgm:t>
    </dgm:pt>
    <dgm:pt modelId="{931DA7B7-A2DA-41B2-BCD2-BA076BEFD471}" type="pres">
      <dgm:prSet presAssocID="{554DA0FD-E24D-439A-BBF4-066AC04409C7}" presName="linear" presStyleCnt="0">
        <dgm:presLayoutVars>
          <dgm:animLvl val="lvl"/>
          <dgm:resizeHandles val="exact"/>
        </dgm:presLayoutVars>
      </dgm:prSet>
      <dgm:spPr/>
      <dgm:t>
        <a:bodyPr/>
        <a:lstStyle/>
        <a:p>
          <a:endParaRPr lang="en-US"/>
        </a:p>
      </dgm:t>
    </dgm:pt>
    <dgm:pt modelId="{CB1C0D3C-A30A-46E4-A202-97D6582289B0}" type="pres">
      <dgm:prSet presAssocID="{722BB9DF-CB7E-40F4-A9C7-EB0A4B5FF213}" presName="parentText" presStyleLbl="node1" presStyleIdx="0" presStyleCnt="8" custLinFactNeighborX="-1887" custLinFactNeighborY="-1745">
        <dgm:presLayoutVars>
          <dgm:chMax val="0"/>
          <dgm:bulletEnabled val="1"/>
        </dgm:presLayoutVars>
      </dgm:prSet>
      <dgm:spPr/>
      <dgm:t>
        <a:bodyPr/>
        <a:lstStyle/>
        <a:p>
          <a:endParaRPr lang="en-US"/>
        </a:p>
      </dgm:t>
    </dgm:pt>
    <dgm:pt modelId="{AC7D66E0-7D43-472E-BF19-E70F70988086}" type="pres">
      <dgm:prSet presAssocID="{722BB9DF-CB7E-40F4-A9C7-EB0A4B5FF213}" presName="childText" presStyleLbl="revTx" presStyleIdx="0" presStyleCnt="1">
        <dgm:presLayoutVars>
          <dgm:bulletEnabled val="1"/>
        </dgm:presLayoutVars>
      </dgm:prSet>
      <dgm:spPr/>
      <dgm:t>
        <a:bodyPr/>
        <a:lstStyle/>
        <a:p>
          <a:endParaRPr lang="en-US"/>
        </a:p>
      </dgm:t>
    </dgm:pt>
    <dgm:pt modelId="{4D54D38E-3244-4B73-8FD2-539776BEF88B}" type="pres">
      <dgm:prSet presAssocID="{ACCE0DDE-E20D-4E25-A40F-CBF228B92283}" presName="parentText" presStyleLbl="node1" presStyleIdx="1" presStyleCnt="8">
        <dgm:presLayoutVars>
          <dgm:chMax val="0"/>
          <dgm:bulletEnabled val="1"/>
        </dgm:presLayoutVars>
      </dgm:prSet>
      <dgm:spPr/>
      <dgm:t>
        <a:bodyPr/>
        <a:lstStyle/>
        <a:p>
          <a:endParaRPr lang="en-US"/>
        </a:p>
      </dgm:t>
    </dgm:pt>
    <dgm:pt modelId="{14877849-BA47-4EE7-9C7F-FDDDECEAAF0A}" type="pres">
      <dgm:prSet presAssocID="{954DFBA5-F05A-43A2-9FF5-67132838EB50}" presName="spacer" presStyleCnt="0"/>
      <dgm:spPr/>
      <dgm:t>
        <a:bodyPr/>
        <a:lstStyle/>
        <a:p>
          <a:endParaRPr lang="en-US"/>
        </a:p>
      </dgm:t>
    </dgm:pt>
    <dgm:pt modelId="{86245D80-A682-447C-9173-2D41D3866162}" type="pres">
      <dgm:prSet presAssocID="{2CE5DA20-178F-452D-AD9B-C79F0F088A04}" presName="parentText" presStyleLbl="node1" presStyleIdx="2" presStyleCnt="8">
        <dgm:presLayoutVars>
          <dgm:chMax val="0"/>
          <dgm:bulletEnabled val="1"/>
        </dgm:presLayoutVars>
      </dgm:prSet>
      <dgm:spPr/>
      <dgm:t>
        <a:bodyPr/>
        <a:lstStyle/>
        <a:p>
          <a:endParaRPr lang="en-US"/>
        </a:p>
      </dgm:t>
    </dgm:pt>
    <dgm:pt modelId="{F782369D-4159-47FE-A6D9-DD24A6E868EE}" type="pres">
      <dgm:prSet presAssocID="{9E8C49C1-5915-4047-9531-4D77CC48F17B}" presName="spacer" presStyleCnt="0"/>
      <dgm:spPr/>
      <dgm:t>
        <a:bodyPr/>
        <a:lstStyle/>
        <a:p>
          <a:endParaRPr lang="en-US"/>
        </a:p>
      </dgm:t>
    </dgm:pt>
    <dgm:pt modelId="{9CCC9711-698E-4084-9D12-847C17667B72}" type="pres">
      <dgm:prSet presAssocID="{58690BF6-15EC-49CA-AF85-BB711F314A1F}" presName="parentText" presStyleLbl="node1" presStyleIdx="3" presStyleCnt="8">
        <dgm:presLayoutVars>
          <dgm:chMax val="0"/>
          <dgm:bulletEnabled val="1"/>
        </dgm:presLayoutVars>
      </dgm:prSet>
      <dgm:spPr/>
      <dgm:t>
        <a:bodyPr/>
        <a:lstStyle/>
        <a:p>
          <a:endParaRPr lang="en-US"/>
        </a:p>
      </dgm:t>
    </dgm:pt>
    <dgm:pt modelId="{7BB2EA92-C904-4BCA-89A1-A14514F1F45B}" type="pres">
      <dgm:prSet presAssocID="{BA1BA6FB-BD1B-4655-A93C-413229596B8A}" presName="spacer" presStyleCnt="0"/>
      <dgm:spPr/>
      <dgm:t>
        <a:bodyPr/>
        <a:lstStyle/>
        <a:p>
          <a:endParaRPr lang="en-US"/>
        </a:p>
      </dgm:t>
    </dgm:pt>
    <dgm:pt modelId="{01EF4C41-1FB9-490F-8EC0-12A2EFC57636}" type="pres">
      <dgm:prSet presAssocID="{687FF8CF-6BA8-4977-BB86-6A8771CBBC29}" presName="parentText" presStyleLbl="node1" presStyleIdx="4" presStyleCnt="8">
        <dgm:presLayoutVars>
          <dgm:chMax val="0"/>
          <dgm:bulletEnabled val="1"/>
        </dgm:presLayoutVars>
      </dgm:prSet>
      <dgm:spPr/>
      <dgm:t>
        <a:bodyPr/>
        <a:lstStyle/>
        <a:p>
          <a:endParaRPr lang="en-US"/>
        </a:p>
      </dgm:t>
    </dgm:pt>
    <dgm:pt modelId="{D759FC2F-9BB3-40C4-82C5-D5D8A31CC94F}" type="pres">
      <dgm:prSet presAssocID="{F91BCCD7-1BFC-4EF2-9EFC-2D3411787D95}" presName="spacer" presStyleCnt="0"/>
      <dgm:spPr/>
      <dgm:t>
        <a:bodyPr/>
        <a:lstStyle/>
        <a:p>
          <a:endParaRPr lang="en-US"/>
        </a:p>
      </dgm:t>
    </dgm:pt>
    <dgm:pt modelId="{790B9869-C6F7-487A-BC72-206F668EEF81}" type="pres">
      <dgm:prSet presAssocID="{B16FB439-0C8C-47F1-A442-EF155D7A53A9}" presName="parentText" presStyleLbl="node1" presStyleIdx="5" presStyleCnt="8">
        <dgm:presLayoutVars>
          <dgm:chMax val="0"/>
          <dgm:bulletEnabled val="1"/>
        </dgm:presLayoutVars>
      </dgm:prSet>
      <dgm:spPr/>
      <dgm:t>
        <a:bodyPr/>
        <a:lstStyle/>
        <a:p>
          <a:endParaRPr lang="en-US"/>
        </a:p>
      </dgm:t>
    </dgm:pt>
    <dgm:pt modelId="{BB68E030-F3B9-40FA-B353-1A892526BBC4}" type="pres">
      <dgm:prSet presAssocID="{3AC43597-C405-4754-9356-6359E34870D3}" presName="spacer" presStyleCnt="0"/>
      <dgm:spPr/>
      <dgm:t>
        <a:bodyPr/>
        <a:lstStyle/>
        <a:p>
          <a:endParaRPr lang="en-US"/>
        </a:p>
      </dgm:t>
    </dgm:pt>
    <dgm:pt modelId="{1AD5813F-5396-490D-934D-7248CF155CD1}" type="pres">
      <dgm:prSet presAssocID="{ACC920FA-65BF-468B-94A2-8F61DB0A5949}" presName="parentText" presStyleLbl="node1" presStyleIdx="6" presStyleCnt="8">
        <dgm:presLayoutVars>
          <dgm:chMax val="0"/>
          <dgm:bulletEnabled val="1"/>
        </dgm:presLayoutVars>
      </dgm:prSet>
      <dgm:spPr/>
      <dgm:t>
        <a:bodyPr/>
        <a:lstStyle/>
        <a:p>
          <a:endParaRPr lang="en-US"/>
        </a:p>
      </dgm:t>
    </dgm:pt>
    <dgm:pt modelId="{05296EFB-BE73-4FD6-B1F0-F52DAAE34441}" type="pres">
      <dgm:prSet presAssocID="{4D38BAD3-3D11-4EA6-98BA-871F075DAD48}" presName="spacer" presStyleCnt="0"/>
      <dgm:spPr/>
      <dgm:t>
        <a:bodyPr/>
        <a:lstStyle/>
        <a:p>
          <a:endParaRPr lang="en-US"/>
        </a:p>
      </dgm:t>
    </dgm:pt>
    <dgm:pt modelId="{58D63901-9063-4923-9811-6D8E29061454}" type="pres">
      <dgm:prSet presAssocID="{E07ACD25-639E-4F9C-A341-F46BEFB1891A}" presName="parentText" presStyleLbl="node1" presStyleIdx="7" presStyleCnt="8">
        <dgm:presLayoutVars>
          <dgm:chMax val="0"/>
          <dgm:bulletEnabled val="1"/>
        </dgm:presLayoutVars>
      </dgm:prSet>
      <dgm:spPr/>
      <dgm:t>
        <a:bodyPr/>
        <a:lstStyle/>
        <a:p>
          <a:endParaRPr lang="en-US"/>
        </a:p>
      </dgm:t>
    </dgm:pt>
  </dgm:ptLst>
  <dgm:cxnLst>
    <dgm:cxn modelId="{B4EE90B0-68E8-417F-83CB-4DDBF4E011FA}" srcId="{554DA0FD-E24D-439A-BBF4-066AC04409C7}" destId="{B16FB439-0C8C-47F1-A442-EF155D7A53A9}" srcOrd="5" destOrd="0" parTransId="{10A99253-5467-4567-8315-C7AE17D03AC0}" sibTransId="{3AC43597-C405-4754-9356-6359E34870D3}"/>
    <dgm:cxn modelId="{BCC8D0B1-C284-4C04-BC01-2C4CD6D9F257}" type="presOf" srcId="{58690BF6-15EC-49CA-AF85-BB711F314A1F}" destId="{9CCC9711-698E-4084-9D12-847C17667B72}" srcOrd="0" destOrd="0" presId="urn:microsoft.com/office/officeart/2005/8/layout/vList2"/>
    <dgm:cxn modelId="{83F62DCD-40C2-4CA3-A9FC-AEEF66E7C33B}" srcId="{554DA0FD-E24D-439A-BBF4-066AC04409C7}" destId="{E07ACD25-639E-4F9C-A341-F46BEFB1891A}" srcOrd="7" destOrd="0" parTransId="{805DF67F-92A2-4810-BCCC-145A3FB1EAEC}" sibTransId="{3B9BC025-6D3C-4E42-883D-46042A69F3CE}"/>
    <dgm:cxn modelId="{90F515B5-C6C0-494A-AD5A-A16F10182FDF}" srcId="{554DA0FD-E24D-439A-BBF4-066AC04409C7}" destId="{687FF8CF-6BA8-4977-BB86-6A8771CBBC29}" srcOrd="4" destOrd="0" parTransId="{CDD833ED-6A76-4C98-98A8-E57D371F8ECB}" sibTransId="{F91BCCD7-1BFC-4EF2-9EFC-2D3411787D95}"/>
    <dgm:cxn modelId="{9BFC380A-2C49-47FD-A58F-7C1F132534AB}" type="presOf" srcId="{B16FB439-0C8C-47F1-A442-EF155D7A53A9}" destId="{790B9869-C6F7-487A-BC72-206F668EEF81}" srcOrd="0" destOrd="0" presId="urn:microsoft.com/office/officeart/2005/8/layout/vList2"/>
    <dgm:cxn modelId="{FFF8B27D-FE48-46D2-A435-70CC6CE1FF8B}" type="presOf" srcId="{2CE5DA20-178F-452D-AD9B-C79F0F088A04}" destId="{86245D80-A682-447C-9173-2D41D3866162}" srcOrd="0" destOrd="0" presId="urn:microsoft.com/office/officeart/2005/8/layout/vList2"/>
    <dgm:cxn modelId="{2ED31FF3-7885-44D2-85A6-2FE8AF1FB350}" srcId="{554DA0FD-E24D-439A-BBF4-066AC04409C7}" destId="{ACC920FA-65BF-468B-94A2-8F61DB0A5949}" srcOrd="6" destOrd="0" parTransId="{A2843E43-22AB-46D6-B5AD-AFF6BAE45E68}" sibTransId="{4D38BAD3-3D11-4EA6-98BA-871F075DAD48}"/>
    <dgm:cxn modelId="{4BC64E96-01EE-47B0-81B9-D7ABA99F20E9}" type="presOf" srcId="{ACCE0DDE-E20D-4E25-A40F-CBF228B92283}" destId="{4D54D38E-3244-4B73-8FD2-539776BEF88B}" srcOrd="0" destOrd="0" presId="urn:microsoft.com/office/officeart/2005/8/layout/vList2"/>
    <dgm:cxn modelId="{7EC7A8E0-EAFD-4EC2-A821-1766FDF1FA1C}" srcId="{554DA0FD-E24D-439A-BBF4-066AC04409C7}" destId="{58690BF6-15EC-49CA-AF85-BB711F314A1F}" srcOrd="3" destOrd="0" parTransId="{B6FF7D4C-AA01-4580-B787-A4E14A4DBEFC}" sibTransId="{BA1BA6FB-BD1B-4655-A93C-413229596B8A}"/>
    <dgm:cxn modelId="{50517160-91A5-44FB-8C86-B959D57202D1}" srcId="{554DA0FD-E24D-439A-BBF4-066AC04409C7}" destId="{2CE5DA20-178F-452D-AD9B-C79F0F088A04}" srcOrd="2" destOrd="0" parTransId="{C29D7554-0233-4D30-BA9C-A3460D7DD3B4}" sibTransId="{9E8C49C1-5915-4047-9531-4D77CC48F17B}"/>
    <dgm:cxn modelId="{800C1003-1EF5-43DF-AF0B-BF257BEE62E7}" type="presOf" srcId="{687FF8CF-6BA8-4977-BB86-6A8771CBBC29}" destId="{01EF4C41-1FB9-490F-8EC0-12A2EFC57636}" srcOrd="0" destOrd="0" presId="urn:microsoft.com/office/officeart/2005/8/layout/vList2"/>
    <dgm:cxn modelId="{70DF4F18-A83F-459C-99B6-09CDCE99D35F}" type="presOf" srcId="{722BB9DF-CB7E-40F4-A9C7-EB0A4B5FF213}" destId="{CB1C0D3C-A30A-46E4-A202-97D6582289B0}" srcOrd="0" destOrd="0" presId="urn:microsoft.com/office/officeart/2005/8/layout/vList2"/>
    <dgm:cxn modelId="{8D40B56E-BD4C-4C09-96D7-4FF56C7E4B13}" type="presOf" srcId="{E07ACD25-639E-4F9C-A341-F46BEFB1891A}" destId="{58D63901-9063-4923-9811-6D8E29061454}" srcOrd="0" destOrd="0" presId="urn:microsoft.com/office/officeart/2005/8/layout/vList2"/>
    <dgm:cxn modelId="{019C34AC-BE5E-46BC-95B8-E40781DE8A67}" srcId="{554DA0FD-E24D-439A-BBF4-066AC04409C7}" destId="{722BB9DF-CB7E-40F4-A9C7-EB0A4B5FF213}" srcOrd="0" destOrd="0" parTransId="{845E8415-8838-47C0-A128-805440EFA8DE}" sibTransId="{F4590CDD-A85B-4026-A17C-6B34FC05848A}"/>
    <dgm:cxn modelId="{DF12B6E1-68DF-43E2-934B-50685347701A}" srcId="{554DA0FD-E24D-439A-BBF4-066AC04409C7}" destId="{ACCE0DDE-E20D-4E25-A40F-CBF228B92283}" srcOrd="1" destOrd="0" parTransId="{85F46DD6-92AB-4223-B5AD-98554E0578EF}" sibTransId="{954DFBA5-F05A-43A2-9FF5-67132838EB50}"/>
    <dgm:cxn modelId="{67052EA4-9A3E-4DD6-864A-A70E440F6639}" type="presOf" srcId="{B03DEACC-64F3-47A3-9BDE-B539C67E230D}" destId="{AC7D66E0-7D43-472E-BF19-E70F70988086}" srcOrd="0" destOrd="0" presId="urn:microsoft.com/office/officeart/2005/8/layout/vList2"/>
    <dgm:cxn modelId="{2183D626-C921-4C2C-B5BB-1F174618C370}" srcId="{722BB9DF-CB7E-40F4-A9C7-EB0A4B5FF213}" destId="{B03DEACC-64F3-47A3-9BDE-B539C67E230D}" srcOrd="0" destOrd="0" parTransId="{16741C11-14C3-4A1D-9E5E-E1C074E47AD5}" sibTransId="{9168659E-F81C-484C-B369-CDBF74B6BFA2}"/>
    <dgm:cxn modelId="{7A86FE2C-1DC7-477D-81D8-A20BF161C5FD}" type="presOf" srcId="{ACC920FA-65BF-468B-94A2-8F61DB0A5949}" destId="{1AD5813F-5396-490D-934D-7248CF155CD1}" srcOrd="0" destOrd="0" presId="urn:microsoft.com/office/officeart/2005/8/layout/vList2"/>
    <dgm:cxn modelId="{62A2B4C2-AD88-4E83-93EF-5D45E7EB7C6B}" type="presOf" srcId="{554DA0FD-E24D-439A-BBF4-066AC04409C7}" destId="{931DA7B7-A2DA-41B2-BCD2-BA076BEFD471}" srcOrd="0" destOrd="0" presId="urn:microsoft.com/office/officeart/2005/8/layout/vList2"/>
    <dgm:cxn modelId="{70903575-D2AB-4DFB-8E46-6E5E3F180765}" type="presParOf" srcId="{931DA7B7-A2DA-41B2-BCD2-BA076BEFD471}" destId="{CB1C0D3C-A30A-46E4-A202-97D6582289B0}" srcOrd="0" destOrd="0" presId="urn:microsoft.com/office/officeart/2005/8/layout/vList2"/>
    <dgm:cxn modelId="{9328CCCB-B399-4C05-BF53-9AC7577F3599}" type="presParOf" srcId="{931DA7B7-A2DA-41B2-BCD2-BA076BEFD471}" destId="{AC7D66E0-7D43-472E-BF19-E70F70988086}" srcOrd="1" destOrd="0" presId="urn:microsoft.com/office/officeart/2005/8/layout/vList2"/>
    <dgm:cxn modelId="{8AEA3A31-CEE4-481A-9515-0C766810626F}" type="presParOf" srcId="{931DA7B7-A2DA-41B2-BCD2-BA076BEFD471}" destId="{4D54D38E-3244-4B73-8FD2-539776BEF88B}" srcOrd="2" destOrd="0" presId="urn:microsoft.com/office/officeart/2005/8/layout/vList2"/>
    <dgm:cxn modelId="{FED0A8FA-5B01-4AC5-B04C-1FAB4528831A}" type="presParOf" srcId="{931DA7B7-A2DA-41B2-BCD2-BA076BEFD471}" destId="{14877849-BA47-4EE7-9C7F-FDDDECEAAF0A}" srcOrd="3" destOrd="0" presId="urn:microsoft.com/office/officeart/2005/8/layout/vList2"/>
    <dgm:cxn modelId="{FFFC11B3-F3D5-41CA-8146-9D03D974D1BD}" type="presParOf" srcId="{931DA7B7-A2DA-41B2-BCD2-BA076BEFD471}" destId="{86245D80-A682-447C-9173-2D41D3866162}" srcOrd="4" destOrd="0" presId="urn:microsoft.com/office/officeart/2005/8/layout/vList2"/>
    <dgm:cxn modelId="{38992259-4B11-4150-9BE3-A5A582ADF847}" type="presParOf" srcId="{931DA7B7-A2DA-41B2-BCD2-BA076BEFD471}" destId="{F782369D-4159-47FE-A6D9-DD24A6E868EE}" srcOrd="5" destOrd="0" presId="urn:microsoft.com/office/officeart/2005/8/layout/vList2"/>
    <dgm:cxn modelId="{CAC6BEAF-3971-450B-BEAD-9D7891FA3CD0}" type="presParOf" srcId="{931DA7B7-A2DA-41B2-BCD2-BA076BEFD471}" destId="{9CCC9711-698E-4084-9D12-847C17667B72}" srcOrd="6" destOrd="0" presId="urn:microsoft.com/office/officeart/2005/8/layout/vList2"/>
    <dgm:cxn modelId="{B814E522-511D-48D2-A7A7-E3D6A142616D}" type="presParOf" srcId="{931DA7B7-A2DA-41B2-BCD2-BA076BEFD471}" destId="{7BB2EA92-C904-4BCA-89A1-A14514F1F45B}" srcOrd="7" destOrd="0" presId="urn:microsoft.com/office/officeart/2005/8/layout/vList2"/>
    <dgm:cxn modelId="{33601153-1C7F-4ADB-A3EA-D9B71381EEBE}" type="presParOf" srcId="{931DA7B7-A2DA-41B2-BCD2-BA076BEFD471}" destId="{01EF4C41-1FB9-490F-8EC0-12A2EFC57636}" srcOrd="8" destOrd="0" presId="urn:microsoft.com/office/officeart/2005/8/layout/vList2"/>
    <dgm:cxn modelId="{EC432091-6CFA-42F5-BEAC-546C2E1291E6}" type="presParOf" srcId="{931DA7B7-A2DA-41B2-BCD2-BA076BEFD471}" destId="{D759FC2F-9BB3-40C4-82C5-D5D8A31CC94F}" srcOrd="9" destOrd="0" presId="urn:microsoft.com/office/officeart/2005/8/layout/vList2"/>
    <dgm:cxn modelId="{C92BB178-6A93-4417-92DD-7C35A47E4FA5}" type="presParOf" srcId="{931DA7B7-A2DA-41B2-BCD2-BA076BEFD471}" destId="{790B9869-C6F7-487A-BC72-206F668EEF81}" srcOrd="10" destOrd="0" presId="urn:microsoft.com/office/officeart/2005/8/layout/vList2"/>
    <dgm:cxn modelId="{9BB83DE8-7F65-46F6-BC21-2CF858223471}" type="presParOf" srcId="{931DA7B7-A2DA-41B2-BCD2-BA076BEFD471}" destId="{BB68E030-F3B9-40FA-B353-1A892526BBC4}" srcOrd="11" destOrd="0" presId="urn:microsoft.com/office/officeart/2005/8/layout/vList2"/>
    <dgm:cxn modelId="{A12ECFAB-9C25-49E9-A39F-BEDA1845CFB2}" type="presParOf" srcId="{931DA7B7-A2DA-41B2-BCD2-BA076BEFD471}" destId="{1AD5813F-5396-490D-934D-7248CF155CD1}" srcOrd="12" destOrd="0" presId="urn:microsoft.com/office/officeart/2005/8/layout/vList2"/>
    <dgm:cxn modelId="{6ECE3862-55FA-4CC7-BEF4-18716BE9D952}" type="presParOf" srcId="{931DA7B7-A2DA-41B2-BCD2-BA076BEFD471}" destId="{05296EFB-BE73-4FD6-B1F0-F52DAAE34441}" srcOrd="13" destOrd="0" presId="urn:microsoft.com/office/officeart/2005/8/layout/vList2"/>
    <dgm:cxn modelId="{3F22122B-38A0-43DA-A69F-DA91648C9B1A}" type="presParOf" srcId="{931DA7B7-A2DA-41B2-BCD2-BA076BEFD471}" destId="{58D63901-9063-4923-9811-6D8E29061454}" srcOrd="14" destOrd="0" presId="urn:microsoft.com/office/officeart/2005/8/layout/vList2"/>
  </dgm:cxnLst>
  <dgm:bg>
    <a:effectLst>
      <a:outerShdw blurRad="50800" dist="50800" dir="5400000" algn="ctr" rotWithShape="0">
        <a:srgbClr val="002060"/>
      </a:outerShdw>
    </a:effectLst>
  </dgm:bg>
  <dgm:whole/>
  <dgm:extLst>
    <a:ext uri="http://schemas.microsoft.com/office/drawing/2008/diagram">
      <dsp:dataModelExt xmlns:dsp="http://schemas.microsoft.com/office/drawing/2008/diagram" relId="rId12" minVer="http://schemas.openxmlformats.org/drawingml/2006/diagram"/>
    </a:ext>
    <a:ext uri="{C62137D5-CB1D-491B-B009-E17868A290BF}">
      <dgm14:recolorImg xmlns:dgm14="http://schemas.microsoft.com/office/drawing/2010/diagram" val="1"/>
    </a:ext>
  </dgm:extLst>
</dgm:dataModel>
</file>

<file path=ppt/diagrams/data6.xml><?xml version="1.0" encoding="utf-8"?>
<dgm:dataModel xmlns:dgm="http://schemas.openxmlformats.org/drawingml/2006/diagram" xmlns:a="http://schemas.openxmlformats.org/drawingml/2006/main">
  <dgm:ptLst>
    <dgm:pt modelId="{3D714ED1-756F-4EC5-A5F9-7638BC49F090}" type="doc">
      <dgm:prSet loTypeId="urn:microsoft.com/office/officeart/2005/8/layout/vList5" loCatId="list" qsTypeId="urn:microsoft.com/office/officeart/2005/8/quickstyle/3d3" qsCatId="3D" csTypeId="urn:microsoft.com/office/officeart/2005/8/colors/accent1_2" csCatId="accent1" phldr="1"/>
      <dgm:spPr/>
      <dgm:t>
        <a:bodyPr/>
        <a:lstStyle/>
        <a:p>
          <a:endParaRPr lang="en-US"/>
        </a:p>
      </dgm:t>
    </dgm:pt>
    <dgm:pt modelId="{3D4DB780-CF55-4473-ADAF-38F880FF3742}">
      <dgm:prSet phldrT="[Text]" custT="1"/>
      <dgm:spPr/>
      <dgm:t>
        <a:bodyPr/>
        <a:lstStyle/>
        <a:p>
          <a:r>
            <a:rPr lang="en-US" sz="1800" dirty="0" smtClean="0"/>
            <a:t>Preliminary Analysis</a:t>
          </a:r>
          <a:endParaRPr lang="en-US" sz="1800" dirty="0"/>
        </a:p>
      </dgm:t>
    </dgm:pt>
    <dgm:pt modelId="{1DBAD2C0-0414-49DA-A921-7C0190B8DF3A}" type="parTrans" cxnId="{33696A82-042B-4165-A885-0E514E4F0FB9}">
      <dgm:prSet/>
      <dgm:spPr/>
      <dgm:t>
        <a:bodyPr/>
        <a:lstStyle/>
        <a:p>
          <a:endParaRPr lang="en-US"/>
        </a:p>
      </dgm:t>
    </dgm:pt>
    <dgm:pt modelId="{D6C547CC-86A5-4277-977C-229BB4D1721C}" type="sibTrans" cxnId="{33696A82-042B-4165-A885-0E514E4F0FB9}">
      <dgm:prSet/>
      <dgm:spPr/>
      <dgm:t>
        <a:bodyPr/>
        <a:lstStyle/>
        <a:p>
          <a:endParaRPr lang="en-US"/>
        </a:p>
      </dgm:t>
    </dgm:pt>
    <dgm:pt modelId="{DA5A2550-0182-4960-82CE-468D78E4D5F8}">
      <dgm:prSet phldrT="[Text]" custT="1"/>
      <dgm:spPr/>
      <dgm:t>
        <a:bodyPr/>
        <a:lstStyle/>
        <a:p>
          <a:r>
            <a:rPr lang="en-US" sz="1400" dirty="0" smtClean="0"/>
            <a:t>Employee communications</a:t>
          </a:r>
          <a:endParaRPr lang="en-US" sz="1400" dirty="0"/>
        </a:p>
      </dgm:t>
    </dgm:pt>
    <dgm:pt modelId="{9745C76A-496D-4426-B8CA-17497A9777EE}" type="parTrans" cxnId="{F302034B-887D-4C27-8031-C07EB7B50ECF}">
      <dgm:prSet/>
      <dgm:spPr/>
      <dgm:t>
        <a:bodyPr/>
        <a:lstStyle/>
        <a:p>
          <a:endParaRPr lang="en-US"/>
        </a:p>
      </dgm:t>
    </dgm:pt>
    <dgm:pt modelId="{5335F7DA-3E36-454E-AED8-5CDB9B26F9D2}" type="sibTrans" cxnId="{F302034B-887D-4C27-8031-C07EB7B50ECF}">
      <dgm:prSet/>
      <dgm:spPr/>
      <dgm:t>
        <a:bodyPr/>
        <a:lstStyle/>
        <a:p>
          <a:endParaRPr lang="en-US"/>
        </a:p>
      </dgm:t>
    </dgm:pt>
    <dgm:pt modelId="{6B6E9E34-CF01-4E9A-8C40-F78028F218D4}">
      <dgm:prSet custT="1"/>
      <dgm:spPr/>
      <dgm:t>
        <a:bodyPr/>
        <a:lstStyle/>
        <a:p>
          <a:r>
            <a:rPr lang="en-US" sz="2000" dirty="0" smtClean="0"/>
            <a:t>Phase I  </a:t>
          </a:r>
          <a:br>
            <a:rPr lang="en-US" sz="2000" dirty="0" smtClean="0"/>
          </a:br>
          <a:r>
            <a:rPr lang="en-US" sz="1600" dirty="0" smtClean="0"/>
            <a:t>Decision</a:t>
          </a:r>
          <a:r>
            <a:rPr lang="en-US" sz="2000" dirty="0" smtClean="0"/>
            <a:t> </a:t>
          </a:r>
          <a:r>
            <a:rPr lang="en-US" sz="1600" dirty="0" smtClean="0"/>
            <a:t>Package</a:t>
          </a:r>
        </a:p>
      </dgm:t>
    </dgm:pt>
    <dgm:pt modelId="{432473FA-7D99-4856-9722-EF5B3B96C55A}" type="parTrans" cxnId="{4E449C56-1301-4583-9666-E891B7DF9F03}">
      <dgm:prSet/>
      <dgm:spPr/>
      <dgm:t>
        <a:bodyPr/>
        <a:lstStyle/>
        <a:p>
          <a:endParaRPr lang="en-US"/>
        </a:p>
      </dgm:t>
    </dgm:pt>
    <dgm:pt modelId="{B6B3E1A8-62CC-4C13-8F66-6B0C3DC00E8F}" type="sibTrans" cxnId="{4E449C56-1301-4583-9666-E891B7DF9F03}">
      <dgm:prSet/>
      <dgm:spPr/>
      <dgm:t>
        <a:bodyPr/>
        <a:lstStyle/>
        <a:p>
          <a:endParaRPr lang="en-US"/>
        </a:p>
      </dgm:t>
    </dgm:pt>
    <dgm:pt modelId="{2507C038-697F-4B23-8BB6-CF8AAE1574C4}">
      <dgm:prSet custT="1"/>
      <dgm:spPr/>
      <dgm:t>
        <a:bodyPr/>
        <a:lstStyle/>
        <a:p>
          <a:r>
            <a:rPr lang="en-US" sz="1400" dirty="0" smtClean="0"/>
            <a:t>Valuation estimate</a:t>
          </a:r>
        </a:p>
      </dgm:t>
    </dgm:pt>
    <dgm:pt modelId="{4E6BC454-2A21-4E94-8E97-9011D8E13865}" type="parTrans" cxnId="{18847F4C-5C2D-4FE6-813E-CE17FD133B78}">
      <dgm:prSet/>
      <dgm:spPr/>
      <dgm:t>
        <a:bodyPr/>
        <a:lstStyle/>
        <a:p>
          <a:endParaRPr lang="en-US"/>
        </a:p>
      </dgm:t>
    </dgm:pt>
    <dgm:pt modelId="{E794EE9C-644A-43AF-8D23-7C48514BF25A}" type="sibTrans" cxnId="{18847F4C-5C2D-4FE6-813E-CE17FD133B78}">
      <dgm:prSet/>
      <dgm:spPr/>
      <dgm:t>
        <a:bodyPr/>
        <a:lstStyle/>
        <a:p>
          <a:endParaRPr lang="en-US"/>
        </a:p>
      </dgm:t>
    </dgm:pt>
    <dgm:pt modelId="{D998748D-0B13-44C3-9F71-E5AEB353EDE9}">
      <dgm:prSet custT="1"/>
      <dgm:spPr/>
      <dgm:t>
        <a:bodyPr/>
        <a:lstStyle/>
        <a:p>
          <a:r>
            <a:rPr lang="en-US" sz="1400" dirty="0" smtClean="0"/>
            <a:t>Feasibility study, creating a “decision package”</a:t>
          </a:r>
        </a:p>
      </dgm:t>
    </dgm:pt>
    <dgm:pt modelId="{6D51FF90-75CC-4723-B04B-2F84E342A487}" type="parTrans" cxnId="{66AE1E1A-C79D-41C8-921D-7080AE4AB4ED}">
      <dgm:prSet/>
      <dgm:spPr/>
      <dgm:t>
        <a:bodyPr/>
        <a:lstStyle/>
        <a:p>
          <a:endParaRPr lang="en-US"/>
        </a:p>
      </dgm:t>
    </dgm:pt>
    <dgm:pt modelId="{95E1EEFF-9B48-4C4B-B797-5ED03F63F7C8}" type="sibTrans" cxnId="{66AE1E1A-C79D-41C8-921D-7080AE4AB4ED}">
      <dgm:prSet/>
      <dgm:spPr/>
      <dgm:t>
        <a:bodyPr/>
        <a:lstStyle/>
        <a:p>
          <a:endParaRPr lang="en-US"/>
        </a:p>
      </dgm:t>
    </dgm:pt>
    <dgm:pt modelId="{1E4F4601-2751-498A-9570-1AEA4250A1F6}">
      <dgm:prSet custT="1"/>
      <dgm:spPr/>
      <dgm:t>
        <a:bodyPr/>
        <a:lstStyle/>
        <a:p>
          <a:r>
            <a:rPr lang="en-US" sz="2400" dirty="0" smtClean="0"/>
            <a:t>Phase II </a:t>
          </a:r>
          <a:r>
            <a:rPr lang="en-US" sz="1600" dirty="0" smtClean="0"/>
            <a:t> Implementation</a:t>
          </a:r>
        </a:p>
      </dgm:t>
    </dgm:pt>
    <dgm:pt modelId="{FD39B961-506E-46A3-9F10-21171A08B5CC}" type="parTrans" cxnId="{38688B1B-FFC2-458F-A3EB-6EF13AB46757}">
      <dgm:prSet/>
      <dgm:spPr/>
      <dgm:t>
        <a:bodyPr/>
        <a:lstStyle/>
        <a:p>
          <a:endParaRPr lang="en-US"/>
        </a:p>
      </dgm:t>
    </dgm:pt>
    <dgm:pt modelId="{4394A13C-B5E7-4176-BE57-DDEFA3C0BE0B}" type="sibTrans" cxnId="{38688B1B-FFC2-458F-A3EB-6EF13AB46757}">
      <dgm:prSet/>
      <dgm:spPr/>
      <dgm:t>
        <a:bodyPr/>
        <a:lstStyle/>
        <a:p>
          <a:endParaRPr lang="en-US"/>
        </a:p>
      </dgm:t>
    </dgm:pt>
    <dgm:pt modelId="{5F4A736D-382E-4A24-90E5-92B5F2678359}">
      <dgm:prSet custT="1"/>
      <dgm:spPr/>
      <dgm:t>
        <a:bodyPr/>
        <a:lstStyle/>
        <a:p>
          <a:r>
            <a:rPr lang="en-US" sz="1400" dirty="0" smtClean="0"/>
            <a:t>Plan and trust, and transaction documents</a:t>
          </a:r>
        </a:p>
      </dgm:t>
    </dgm:pt>
    <dgm:pt modelId="{FCC2E0A0-34CC-48C8-9CED-CFBC21702619}" type="parTrans" cxnId="{F04F77E8-478B-4E60-852D-FC1D423EEED8}">
      <dgm:prSet/>
      <dgm:spPr/>
      <dgm:t>
        <a:bodyPr/>
        <a:lstStyle/>
        <a:p>
          <a:endParaRPr lang="en-US"/>
        </a:p>
      </dgm:t>
    </dgm:pt>
    <dgm:pt modelId="{3922B9D4-BB3E-4049-B12D-C35577BE15E4}" type="sibTrans" cxnId="{F04F77E8-478B-4E60-852D-FC1D423EEED8}">
      <dgm:prSet/>
      <dgm:spPr/>
      <dgm:t>
        <a:bodyPr/>
        <a:lstStyle/>
        <a:p>
          <a:endParaRPr lang="en-US"/>
        </a:p>
      </dgm:t>
    </dgm:pt>
    <dgm:pt modelId="{3D844922-01A7-489D-977A-00089581092F}">
      <dgm:prSet custT="1"/>
      <dgm:spPr/>
      <dgm:t>
        <a:bodyPr/>
        <a:lstStyle/>
        <a:p>
          <a:r>
            <a:rPr lang="en-US" sz="1400" dirty="0" smtClean="0"/>
            <a:t>Financing </a:t>
          </a:r>
        </a:p>
      </dgm:t>
    </dgm:pt>
    <dgm:pt modelId="{88FE8E82-36CD-40F4-8A11-5499C601AB4A}" type="parTrans" cxnId="{7269703E-12F1-4911-A3C3-6CE08809EA43}">
      <dgm:prSet/>
      <dgm:spPr/>
      <dgm:t>
        <a:bodyPr/>
        <a:lstStyle/>
        <a:p>
          <a:endParaRPr lang="en-US"/>
        </a:p>
      </dgm:t>
    </dgm:pt>
    <dgm:pt modelId="{46325FBE-AF03-46FF-9C98-E2D57B1F6779}" type="sibTrans" cxnId="{7269703E-12F1-4911-A3C3-6CE08809EA43}">
      <dgm:prSet/>
      <dgm:spPr/>
      <dgm:t>
        <a:bodyPr/>
        <a:lstStyle/>
        <a:p>
          <a:endParaRPr lang="en-US"/>
        </a:p>
      </dgm:t>
    </dgm:pt>
    <dgm:pt modelId="{55A7BBB7-81FE-4992-93C3-6732ACF25C54}">
      <dgm:prSet custT="1"/>
      <dgm:spPr/>
      <dgm:t>
        <a:bodyPr/>
        <a:lstStyle/>
        <a:p>
          <a:r>
            <a:rPr lang="en-US" sz="1400" dirty="0" smtClean="0"/>
            <a:t>Repurchase obligation planning/funding</a:t>
          </a:r>
        </a:p>
      </dgm:t>
    </dgm:pt>
    <dgm:pt modelId="{4AC39364-F670-48F7-A80B-85C805B99ED7}" type="parTrans" cxnId="{808C8E16-0721-4D1F-BB1D-0FDAA44D043C}">
      <dgm:prSet/>
      <dgm:spPr/>
      <dgm:t>
        <a:bodyPr/>
        <a:lstStyle/>
        <a:p>
          <a:endParaRPr lang="en-US"/>
        </a:p>
      </dgm:t>
    </dgm:pt>
    <dgm:pt modelId="{321164A7-118C-48C3-8A5E-3672DCA4C167}" type="sibTrans" cxnId="{808C8E16-0721-4D1F-BB1D-0FDAA44D043C}">
      <dgm:prSet/>
      <dgm:spPr/>
      <dgm:t>
        <a:bodyPr/>
        <a:lstStyle/>
        <a:p>
          <a:endParaRPr lang="en-US"/>
        </a:p>
      </dgm:t>
    </dgm:pt>
    <dgm:pt modelId="{A8240CD8-595F-4B01-9E96-3C4D8372B352}">
      <dgm:prSet custT="1"/>
      <dgm:spPr/>
      <dgm:t>
        <a:bodyPr/>
        <a:lstStyle/>
        <a:p>
          <a:r>
            <a:rPr lang="en-US" sz="1400" dirty="0" smtClean="0"/>
            <a:t>Independent transaction valuation</a:t>
          </a:r>
        </a:p>
      </dgm:t>
    </dgm:pt>
    <dgm:pt modelId="{7D77EDC8-C3EF-4D83-A8CE-FFB9591764BB}" type="parTrans" cxnId="{CA802ADD-E82C-4613-A31F-8FEE2FD609D8}">
      <dgm:prSet/>
      <dgm:spPr/>
      <dgm:t>
        <a:bodyPr/>
        <a:lstStyle/>
        <a:p>
          <a:endParaRPr lang="en-US"/>
        </a:p>
      </dgm:t>
    </dgm:pt>
    <dgm:pt modelId="{1C16970A-5FE8-47C9-A275-5658DA3D73CC}" type="sibTrans" cxnId="{CA802ADD-E82C-4613-A31F-8FEE2FD609D8}">
      <dgm:prSet/>
      <dgm:spPr/>
      <dgm:t>
        <a:bodyPr/>
        <a:lstStyle/>
        <a:p>
          <a:endParaRPr lang="en-US"/>
        </a:p>
      </dgm:t>
    </dgm:pt>
    <dgm:pt modelId="{4F5DDD67-5E40-4E8D-87E5-FEAA86B4BDAE}">
      <dgm:prSet custT="1"/>
      <dgm:spPr/>
      <dgm:t>
        <a:bodyPr/>
        <a:lstStyle/>
        <a:p>
          <a:r>
            <a:rPr lang="en-US" sz="2400" dirty="0" smtClean="0"/>
            <a:t>Phase</a:t>
          </a:r>
          <a:r>
            <a:rPr lang="en-US" sz="1600" dirty="0" smtClean="0"/>
            <a:t> III </a:t>
          </a:r>
        </a:p>
        <a:p>
          <a:r>
            <a:rPr lang="en-US" sz="1600" dirty="0" smtClean="0"/>
            <a:t> Ongoing</a:t>
          </a:r>
        </a:p>
      </dgm:t>
    </dgm:pt>
    <dgm:pt modelId="{00553F5C-FD1F-47F1-8ADE-FA98C64A76B4}" type="parTrans" cxnId="{F217AAA9-2547-49A4-AFF1-D3C83F146568}">
      <dgm:prSet/>
      <dgm:spPr/>
      <dgm:t>
        <a:bodyPr/>
        <a:lstStyle/>
        <a:p>
          <a:endParaRPr lang="en-US"/>
        </a:p>
      </dgm:t>
    </dgm:pt>
    <dgm:pt modelId="{72891330-0491-4267-B1BA-D6551D85D265}" type="sibTrans" cxnId="{F217AAA9-2547-49A4-AFF1-D3C83F146568}">
      <dgm:prSet/>
      <dgm:spPr/>
      <dgm:t>
        <a:bodyPr/>
        <a:lstStyle/>
        <a:p>
          <a:endParaRPr lang="en-US"/>
        </a:p>
      </dgm:t>
    </dgm:pt>
    <dgm:pt modelId="{F27D9941-444E-4754-A8F4-FC7F43F47923}">
      <dgm:prSet phldrT="[Text]" custT="1"/>
      <dgm:spPr/>
      <dgm:t>
        <a:bodyPr/>
        <a:lstStyle/>
        <a:p>
          <a:r>
            <a:rPr lang="en-US" sz="1400" dirty="0" smtClean="0"/>
            <a:t>Repurchase obligation</a:t>
          </a:r>
          <a:endParaRPr lang="en-US" sz="1400" dirty="0"/>
        </a:p>
      </dgm:t>
    </dgm:pt>
    <dgm:pt modelId="{C9AB4AE8-E232-41DD-825C-ED628FF01783}" type="parTrans" cxnId="{4137A24E-5696-4582-A0BB-B6FE34EB0FD9}">
      <dgm:prSet/>
      <dgm:spPr/>
      <dgm:t>
        <a:bodyPr/>
        <a:lstStyle/>
        <a:p>
          <a:endParaRPr lang="en-US"/>
        </a:p>
      </dgm:t>
    </dgm:pt>
    <dgm:pt modelId="{15EA74F6-85D7-47CE-8271-5F78D0F825D9}" type="sibTrans" cxnId="{4137A24E-5696-4582-A0BB-B6FE34EB0FD9}">
      <dgm:prSet/>
      <dgm:spPr/>
      <dgm:t>
        <a:bodyPr/>
        <a:lstStyle/>
        <a:p>
          <a:endParaRPr lang="en-US"/>
        </a:p>
      </dgm:t>
    </dgm:pt>
    <dgm:pt modelId="{8DD72A87-EE97-4632-B93E-72E460889F08}">
      <dgm:prSet phldrT="[Text]" custT="1"/>
      <dgm:spPr/>
      <dgm:t>
        <a:bodyPr/>
        <a:lstStyle/>
        <a:p>
          <a:r>
            <a:rPr lang="en-US" sz="1400" dirty="0" smtClean="0"/>
            <a:t>Annual administration and valuation</a:t>
          </a:r>
          <a:endParaRPr lang="en-US" sz="1400" dirty="0"/>
        </a:p>
      </dgm:t>
    </dgm:pt>
    <dgm:pt modelId="{7E9A0907-2813-4117-A55F-3C2B79AFB95F}" type="parTrans" cxnId="{478A8809-CEDC-4D67-A6B7-7C63B90DBFE0}">
      <dgm:prSet/>
      <dgm:spPr/>
      <dgm:t>
        <a:bodyPr/>
        <a:lstStyle/>
        <a:p>
          <a:endParaRPr lang="en-US"/>
        </a:p>
      </dgm:t>
    </dgm:pt>
    <dgm:pt modelId="{948FCAA3-16B7-495F-9180-F86AE115D4FC}" type="sibTrans" cxnId="{478A8809-CEDC-4D67-A6B7-7C63B90DBFE0}">
      <dgm:prSet/>
      <dgm:spPr/>
      <dgm:t>
        <a:bodyPr/>
        <a:lstStyle/>
        <a:p>
          <a:endParaRPr lang="en-US"/>
        </a:p>
      </dgm:t>
    </dgm:pt>
    <dgm:pt modelId="{66A7F649-89FC-434C-893C-2B49FD3B283D}">
      <dgm:prSet phldrT="[Text]" custT="1"/>
      <dgm:spPr/>
      <dgm:t>
        <a:bodyPr/>
        <a:lstStyle/>
        <a:p>
          <a:r>
            <a:rPr lang="en-US" sz="1400" dirty="0" smtClean="0"/>
            <a:t>No cost</a:t>
          </a:r>
          <a:endParaRPr lang="en-US" sz="1400" dirty="0"/>
        </a:p>
      </dgm:t>
    </dgm:pt>
    <dgm:pt modelId="{43C22FB8-18F9-42DE-BD1F-883316BE5C2B}" type="parTrans" cxnId="{DC8987A3-1C1D-4A05-ADF1-10A673F18B2C}">
      <dgm:prSet/>
      <dgm:spPr/>
      <dgm:t>
        <a:bodyPr/>
        <a:lstStyle/>
        <a:p>
          <a:endParaRPr lang="en-US"/>
        </a:p>
      </dgm:t>
    </dgm:pt>
    <dgm:pt modelId="{1996BDF0-472F-4B72-87F8-17CC4205D4E7}" type="sibTrans" cxnId="{DC8987A3-1C1D-4A05-ADF1-10A673F18B2C}">
      <dgm:prSet/>
      <dgm:spPr/>
      <dgm:t>
        <a:bodyPr/>
        <a:lstStyle/>
        <a:p>
          <a:endParaRPr lang="en-US"/>
        </a:p>
      </dgm:t>
    </dgm:pt>
    <dgm:pt modelId="{5903894E-6DB1-4B90-8202-98A9C38C0B61}">
      <dgm:prSet phldrT="[Text]" custT="1"/>
      <dgm:spPr/>
      <dgm:t>
        <a:bodyPr/>
        <a:lstStyle/>
        <a:p>
          <a:r>
            <a:rPr lang="en-US" sz="1400" dirty="0" smtClean="0"/>
            <a:t>Confidential</a:t>
          </a:r>
          <a:endParaRPr lang="en-US" sz="1400" dirty="0"/>
        </a:p>
      </dgm:t>
    </dgm:pt>
    <dgm:pt modelId="{E19497DC-3F56-4ED4-B7A9-318574C32F0B}" type="parTrans" cxnId="{BD00A646-412B-4DB2-A26F-2EC1126A960F}">
      <dgm:prSet/>
      <dgm:spPr/>
      <dgm:t>
        <a:bodyPr/>
        <a:lstStyle/>
        <a:p>
          <a:endParaRPr lang="en-US"/>
        </a:p>
      </dgm:t>
    </dgm:pt>
    <dgm:pt modelId="{94DF2A8D-A291-4C5F-828F-BFE20DD82432}" type="sibTrans" cxnId="{BD00A646-412B-4DB2-A26F-2EC1126A960F}">
      <dgm:prSet/>
      <dgm:spPr/>
      <dgm:t>
        <a:bodyPr/>
        <a:lstStyle/>
        <a:p>
          <a:endParaRPr lang="en-US"/>
        </a:p>
      </dgm:t>
    </dgm:pt>
    <dgm:pt modelId="{BAEB9842-D036-4441-B94A-DFED6D251A91}">
      <dgm:prSet phldrT="[Text]" custT="1"/>
      <dgm:spPr/>
      <dgm:t>
        <a:bodyPr/>
        <a:lstStyle/>
        <a:p>
          <a:r>
            <a:rPr lang="en-US" sz="1400" dirty="0" smtClean="0"/>
            <a:t>30,000 foot view</a:t>
          </a:r>
          <a:endParaRPr lang="en-US" sz="1400" dirty="0"/>
        </a:p>
      </dgm:t>
    </dgm:pt>
    <dgm:pt modelId="{4D282735-B5F3-4AFD-88D1-99DEAA99DBCD}" type="parTrans" cxnId="{847F58F7-7627-4AC8-B718-F0B8C56FA56E}">
      <dgm:prSet/>
      <dgm:spPr/>
      <dgm:t>
        <a:bodyPr/>
        <a:lstStyle/>
        <a:p>
          <a:endParaRPr lang="en-US"/>
        </a:p>
      </dgm:t>
    </dgm:pt>
    <dgm:pt modelId="{C5A15A0F-23BF-4E5F-BBC4-B0124DAC9475}" type="sibTrans" cxnId="{847F58F7-7627-4AC8-B718-F0B8C56FA56E}">
      <dgm:prSet/>
      <dgm:spPr/>
      <dgm:t>
        <a:bodyPr/>
        <a:lstStyle/>
        <a:p>
          <a:endParaRPr lang="en-US"/>
        </a:p>
      </dgm:t>
    </dgm:pt>
    <dgm:pt modelId="{805F7228-47FE-49C3-A7DC-EDF3AE6F71FC}" type="pres">
      <dgm:prSet presAssocID="{3D714ED1-756F-4EC5-A5F9-7638BC49F090}" presName="Name0" presStyleCnt="0">
        <dgm:presLayoutVars>
          <dgm:dir/>
          <dgm:animLvl val="lvl"/>
          <dgm:resizeHandles val="exact"/>
        </dgm:presLayoutVars>
      </dgm:prSet>
      <dgm:spPr/>
      <dgm:t>
        <a:bodyPr/>
        <a:lstStyle/>
        <a:p>
          <a:endParaRPr lang="en-US"/>
        </a:p>
      </dgm:t>
    </dgm:pt>
    <dgm:pt modelId="{7DCD6FE3-0F9C-4129-B53E-0B2672F762A5}" type="pres">
      <dgm:prSet presAssocID="{3D4DB780-CF55-4473-ADAF-38F880FF3742}" presName="linNode" presStyleCnt="0"/>
      <dgm:spPr/>
      <dgm:t>
        <a:bodyPr/>
        <a:lstStyle/>
        <a:p>
          <a:endParaRPr lang="en-US"/>
        </a:p>
      </dgm:t>
    </dgm:pt>
    <dgm:pt modelId="{DEB0D5F5-79D1-4894-B3A6-315BC152344E}" type="pres">
      <dgm:prSet presAssocID="{3D4DB780-CF55-4473-ADAF-38F880FF3742}" presName="parentText" presStyleLbl="node1" presStyleIdx="0" presStyleCnt="4">
        <dgm:presLayoutVars>
          <dgm:chMax val="1"/>
          <dgm:bulletEnabled val="1"/>
        </dgm:presLayoutVars>
      </dgm:prSet>
      <dgm:spPr/>
      <dgm:t>
        <a:bodyPr/>
        <a:lstStyle/>
        <a:p>
          <a:endParaRPr lang="en-US"/>
        </a:p>
      </dgm:t>
    </dgm:pt>
    <dgm:pt modelId="{E173F70C-56C0-44FB-BD1E-3C2F6B2467B7}" type="pres">
      <dgm:prSet presAssocID="{3D4DB780-CF55-4473-ADAF-38F880FF3742}" presName="descendantText" presStyleLbl="alignAccFollowNode1" presStyleIdx="0" presStyleCnt="4">
        <dgm:presLayoutVars>
          <dgm:bulletEnabled val="1"/>
        </dgm:presLayoutVars>
      </dgm:prSet>
      <dgm:spPr/>
      <dgm:t>
        <a:bodyPr/>
        <a:lstStyle/>
        <a:p>
          <a:endParaRPr lang="en-US"/>
        </a:p>
      </dgm:t>
    </dgm:pt>
    <dgm:pt modelId="{2EAB7FE5-22B4-4612-B977-EFE13BF1B76C}" type="pres">
      <dgm:prSet presAssocID="{D6C547CC-86A5-4277-977C-229BB4D1721C}" presName="sp" presStyleCnt="0"/>
      <dgm:spPr/>
      <dgm:t>
        <a:bodyPr/>
        <a:lstStyle/>
        <a:p>
          <a:endParaRPr lang="en-US"/>
        </a:p>
      </dgm:t>
    </dgm:pt>
    <dgm:pt modelId="{B90CFE56-72B8-4040-AABE-801B58C33920}" type="pres">
      <dgm:prSet presAssocID="{6B6E9E34-CF01-4E9A-8C40-F78028F218D4}" presName="linNode" presStyleCnt="0"/>
      <dgm:spPr/>
      <dgm:t>
        <a:bodyPr/>
        <a:lstStyle/>
        <a:p>
          <a:endParaRPr lang="en-US"/>
        </a:p>
      </dgm:t>
    </dgm:pt>
    <dgm:pt modelId="{03A4D0C5-4C31-4583-90C4-E23C44CE8C44}" type="pres">
      <dgm:prSet presAssocID="{6B6E9E34-CF01-4E9A-8C40-F78028F218D4}" presName="parentText" presStyleLbl="node1" presStyleIdx="1" presStyleCnt="4" custLinFactNeighborY="1006">
        <dgm:presLayoutVars>
          <dgm:chMax val="1"/>
          <dgm:bulletEnabled val="1"/>
        </dgm:presLayoutVars>
      </dgm:prSet>
      <dgm:spPr/>
      <dgm:t>
        <a:bodyPr/>
        <a:lstStyle/>
        <a:p>
          <a:endParaRPr lang="en-US"/>
        </a:p>
      </dgm:t>
    </dgm:pt>
    <dgm:pt modelId="{2B481E6B-339E-446F-8D4D-080A2C2E5F02}" type="pres">
      <dgm:prSet presAssocID="{6B6E9E34-CF01-4E9A-8C40-F78028F218D4}" presName="descendantText" presStyleLbl="alignAccFollowNode1" presStyleIdx="1" presStyleCnt="4">
        <dgm:presLayoutVars>
          <dgm:bulletEnabled val="1"/>
        </dgm:presLayoutVars>
      </dgm:prSet>
      <dgm:spPr/>
      <dgm:t>
        <a:bodyPr/>
        <a:lstStyle/>
        <a:p>
          <a:endParaRPr lang="en-US"/>
        </a:p>
      </dgm:t>
    </dgm:pt>
    <dgm:pt modelId="{59972F02-ACA3-4722-9423-6BCD157836EA}" type="pres">
      <dgm:prSet presAssocID="{B6B3E1A8-62CC-4C13-8F66-6B0C3DC00E8F}" presName="sp" presStyleCnt="0"/>
      <dgm:spPr/>
      <dgm:t>
        <a:bodyPr/>
        <a:lstStyle/>
        <a:p>
          <a:endParaRPr lang="en-US"/>
        </a:p>
      </dgm:t>
    </dgm:pt>
    <dgm:pt modelId="{0836AC88-4B17-4CA1-B489-929DBB430537}" type="pres">
      <dgm:prSet presAssocID="{1E4F4601-2751-498A-9570-1AEA4250A1F6}" presName="linNode" presStyleCnt="0"/>
      <dgm:spPr/>
      <dgm:t>
        <a:bodyPr/>
        <a:lstStyle/>
        <a:p>
          <a:endParaRPr lang="en-US"/>
        </a:p>
      </dgm:t>
    </dgm:pt>
    <dgm:pt modelId="{27A6D6B8-1CCB-4D05-8EBB-987B11B0EE6B}" type="pres">
      <dgm:prSet presAssocID="{1E4F4601-2751-498A-9570-1AEA4250A1F6}" presName="parentText" presStyleLbl="node1" presStyleIdx="2" presStyleCnt="4">
        <dgm:presLayoutVars>
          <dgm:chMax val="1"/>
          <dgm:bulletEnabled val="1"/>
        </dgm:presLayoutVars>
      </dgm:prSet>
      <dgm:spPr/>
      <dgm:t>
        <a:bodyPr/>
        <a:lstStyle/>
        <a:p>
          <a:endParaRPr lang="en-US"/>
        </a:p>
      </dgm:t>
    </dgm:pt>
    <dgm:pt modelId="{3D5749F8-684D-41A4-BB74-0AD8BA48C307}" type="pres">
      <dgm:prSet presAssocID="{1E4F4601-2751-498A-9570-1AEA4250A1F6}" presName="descendantText" presStyleLbl="alignAccFollowNode1" presStyleIdx="2" presStyleCnt="4" custScaleY="136146" custLinFactNeighborX="1626" custLinFactNeighborY="-3642">
        <dgm:presLayoutVars>
          <dgm:bulletEnabled val="1"/>
        </dgm:presLayoutVars>
      </dgm:prSet>
      <dgm:spPr/>
      <dgm:t>
        <a:bodyPr/>
        <a:lstStyle/>
        <a:p>
          <a:endParaRPr lang="en-US"/>
        </a:p>
      </dgm:t>
    </dgm:pt>
    <dgm:pt modelId="{29D2ED77-40DA-4628-B776-526BD29CE2D6}" type="pres">
      <dgm:prSet presAssocID="{4394A13C-B5E7-4176-BE57-DDEFA3C0BE0B}" presName="sp" presStyleCnt="0"/>
      <dgm:spPr/>
      <dgm:t>
        <a:bodyPr/>
        <a:lstStyle/>
        <a:p>
          <a:endParaRPr lang="en-US"/>
        </a:p>
      </dgm:t>
    </dgm:pt>
    <dgm:pt modelId="{62ADA5D4-ACD2-49D0-B392-EA080876A706}" type="pres">
      <dgm:prSet presAssocID="{4F5DDD67-5E40-4E8D-87E5-FEAA86B4BDAE}" presName="linNode" presStyleCnt="0"/>
      <dgm:spPr/>
      <dgm:t>
        <a:bodyPr/>
        <a:lstStyle/>
        <a:p>
          <a:endParaRPr lang="en-US"/>
        </a:p>
      </dgm:t>
    </dgm:pt>
    <dgm:pt modelId="{5E4922B1-B9C9-4FF6-AA7B-E0390BBFE98E}" type="pres">
      <dgm:prSet presAssocID="{4F5DDD67-5E40-4E8D-87E5-FEAA86B4BDAE}" presName="parentText" presStyleLbl="node1" presStyleIdx="3" presStyleCnt="4">
        <dgm:presLayoutVars>
          <dgm:chMax val="1"/>
          <dgm:bulletEnabled val="1"/>
        </dgm:presLayoutVars>
      </dgm:prSet>
      <dgm:spPr/>
      <dgm:t>
        <a:bodyPr/>
        <a:lstStyle/>
        <a:p>
          <a:endParaRPr lang="en-US"/>
        </a:p>
      </dgm:t>
    </dgm:pt>
    <dgm:pt modelId="{6DB29553-2B71-4A83-801A-4C4344206521}" type="pres">
      <dgm:prSet presAssocID="{4F5DDD67-5E40-4E8D-87E5-FEAA86B4BDAE}" presName="descendantText" presStyleLbl="alignAccFollowNode1" presStyleIdx="3" presStyleCnt="4">
        <dgm:presLayoutVars>
          <dgm:bulletEnabled val="1"/>
        </dgm:presLayoutVars>
      </dgm:prSet>
      <dgm:spPr/>
      <dgm:t>
        <a:bodyPr/>
        <a:lstStyle/>
        <a:p>
          <a:endParaRPr lang="en-US"/>
        </a:p>
      </dgm:t>
    </dgm:pt>
  </dgm:ptLst>
  <dgm:cxnLst>
    <dgm:cxn modelId="{F217AAA9-2547-49A4-AFF1-D3C83F146568}" srcId="{3D714ED1-756F-4EC5-A5F9-7638BC49F090}" destId="{4F5DDD67-5E40-4E8D-87E5-FEAA86B4BDAE}" srcOrd="3" destOrd="0" parTransId="{00553F5C-FD1F-47F1-8ADE-FA98C64A76B4}" sibTransId="{72891330-0491-4267-B1BA-D6551D85D265}"/>
    <dgm:cxn modelId="{67BB634A-2049-4281-AC8B-F7E7976FC285}" type="presOf" srcId="{55A7BBB7-81FE-4992-93C3-6732ACF25C54}" destId="{3D5749F8-684D-41A4-BB74-0AD8BA48C307}" srcOrd="0" destOrd="2" presId="urn:microsoft.com/office/officeart/2005/8/layout/vList5"/>
    <dgm:cxn modelId="{1EA1F17F-DABB-443E-BFF3-DE5AD4BC3C3D}" type="presOf" srcId="{BAEB9842-D036-4441-B94A-DFED6D251A91}" destId="{E173F70C-56C0-44FB-BD1E-3C2F6B2467B7}" srcOrd="0" destOrd="2" presId="urn:microsoft.com/office/officeart/2005/8/layout/vList5"/>
    <dgm:cxn modelId="{4DAB2834-6A5A-4763-93C2-1412534D2CFC}" type="presOf" srcId="{5F4A736D-382E-4A24-90E5-92B5F2678359}" destId="{3D5749F8-684D-41A4-BB74-0AD8BA48C307}" srcOrd="0" destOrd="0" presId="urn:microsoft.com/office/officeart/2005/8/layout/vList5"/>
    <dgm:cxn modelId="{33696A82-042B-4165-A885-0E514E4F0FB9}" srcId="{3D714ED1-756F-4EC5-A5F9-7638BC49F090}" destId="{3D4DB780-CF55-4473-ADAF-38F880FF3742}" srcOrd="0" destOrd="0" parTransId="{1DBAD2C0-0414-49DA-A921-7C0190B8DF3A}" sibTransId="{D6C547CC-86A5-4277-977C-229BB4D1721C}"/>
    <dgm:cxn modelId="{FCBA4764-A532-4E52-9D80-6462AE8A42CB}" type="presOf" srcId="{3D844922-01A7-489D-977A-00089581092F}" destId="{3D5749F8-684D-41A4-BB74-0AD8BA48C307}" srcOrd="0" destOrd="1" presId="urn:microsoft.com/office/officeart/2005/8/layout/vList5"/>
    <dgm:cxn modelId="{18847F4C-5C2D-4FE6-813E-CE17FD133B78}" srcId="{6B6E9E34-CF01-4E9A-8C40-F78028F218D4}" destId="{2507C038-697F-4B23-8BB6-CF8AAE1574C4}" srcOrd="0" destOrd="0" parTransId="{4E6BC454-2A21-4E94-8E97-9011D8E13865}" sibTransId="{E794EE9C-644A-43AF-8D23-7C48514BF25A}"/>
    <dgm:cxn modelId="{66AE1E1A-C79D-41C8-921D-7080AE4AB4ED}" srcId="{6B6E9E34-CF01-4E9A-8C40-F78028F218D4}" destId="{D998748D-0B13-44C3-9F71-E5AEB353EDE9}" srcOrd="1" destOrd="0" parTransId="{6D51FF90-75CC-4723-B04B-2F84E342A487}" sibTransId="{95E1EEFF-9B48-4C4B-B797-5ED03F63F7C8}"/>
    <dgm:cxn modelId="{F85F99D2-3F1D-4B4C-840C-8610BEE056CC}" type="presOf" srcId="{DA5A2550-0182-4960-82CE-468D78E4D5F8}" destId="{6DB29553-2B71-4A83-801A-4C4344206521}" srcOrd="0" destOrd="0" presId="urn:microsoft.com/office/officeart/2005/8/layout/vList5"/>
    <dgm:cxn modelId="{D97EC36F-AE47-4FEE-B1C9-399E5920FDEB}" type="presOf" srcId="{A8240CD8-595F-4B01-9E96-3C4D8372B352}" destId="{3D5749F8-684D-41A4-BB74-0AD8BA48C307}" srcOrd="0" destOrd="3" presId="urn:microsoft.com/office/officeart/2005/8/layout/vList5"/>
    <dgm:cxn modelId="{7269703E-12F1-4911-A3C3-6CE08809EA43}" srcId="{1E4F4601-2751-498A-9570-1AEA4250A1F6}" destId="{3D844922-01A7-489D-977A-00089581092F}" srcOrd="1" destOrd="0" parTransId="{88FE8E82-36CD-40F4-8A11-5499C601AB4A}" sibTransId="{46325FBE-AF03-46FF-9C98-E2D57B1F6779}"/>
    <dgm:cxn modelId="{63F0E49A-405F-44C6-ACEC-52D3589084E8}" type="presOf" srcId="{5903894E-6DB1-4B90-8202-98A9C38C0B61}" destId="{E173F70C-56C0-44FB-BD1E-3C2F6B2467B7}" srcOrd="0" destOrd="1" presId="urn:microsoft.com/office/officeart/2005/8/layout/vList5"/>
    <dgm:cxn modelId="{4E449C56-1301-4583-9666-E891B7DF9F03}" srcId="{3D714ED1-756F-4EC5-A5F9-7638BC49F090}" destId="{6B6E9E34-CF01-4E9A-8C40-F78028F218D4}" srcOrd="1" destOrd="0" parTransId="{432473FA-7D99-4856-9722-EF5B3B96C55A}" sibTransId="{B6B3E1A8-62CC-4C13-8F66-6B0C3DC00E8F}"/>
    <dgm:cxn modelId="{B197EEE4-7240-4B96-A0B0-C218BF063C4B}" type="presOf" srcId="{8DD72A87-EE97-4632-B93E-72E460889F08}" destId="{6DB29553-2B71-4A83-801A-4C4344206521}" srcOrd="0" destOrd="2" presId="urn:microsoft.com/office/officeart/2005/8/layout/vList5"/>
    <dgm:cxn modelId="{B9BA916C-FCB5-4C11-922A-B162031461DF}" type="presOf" srcId="{F27D9941-444E-4754-A8F4-FC7F43F47923}" destId="{6DB29553-2B71-4A83-801A-4C4344206521}" srcOrd="0" destOrd="1" presId="urn:microsoft.com/office/officeart/2005/8/layout/vList5"/>
    <dgm:cxn modelId="{478A8809-CEDC-4D67-A6B7-7C63B90DBFE0}" srcId="{4F5DDD67-5E40-4E8D-87E5-FEAA86B4BDAE}" destId="{8DD72A87-EE97-4632-B93E-72E460889F08}" srcOrd="2" destOrd="0" parTransId="{7E9A0907-2813-4117-A55F-3C2B79AFB95F}" sibTransId="{948FCAA3-16B7-495F-9180-F86AE115D4FC}"/>
    <dgm:cxn modelId="{F302034B-887D-4C27-8031-C07EB7B50ECF}" srcId="{4F5DDD67-5E40-4E8D-87E5-FEAA86B4BDAE}" destId="{DA5A2550-0182-4960-82CE-468D78E4D5F8}" srcOrd="0" destOrd="0" parTransId="{9745C76A-496D-4426-B8CA-17497A9777EE}" sibTransId="{5335F7DA-3E36-454E-AED8-5CDB9B26F9D2}"/>
    <dgm:cxn modelId="{F280CE72-4142-4E16-9AEE-04D88BA8AB3C}" type="presOf" srcId="{3D4DB780-CF55-4473-ADAF-38F880FF3742}" destId="{DEB0D5F5-79D1-4894-B3A6-315BC152344E}" srcOrd="0" destOrd="0" presId="urn:microsoft.com/office/officeart/2005/8/layout/vList5"/>
    <dgm:cxn modelId="{DC8987A3-1C1D-4A05-ADF1-10A673F18B2C}" srcId="{3D4DB780-CF55-4473-ADAF-38F880FF3742}" destId="{66A7F649-89FC-434C-893C-2B49FD3B283D}" srcOrd="0" destOrd="0" parTransId="{43C22FB8-18F9-42DE-BD1F-883316BE5C2B}" sibTransId="{1996BDF0-472F-4B72-87F8-17CC4205D4E7}"/>
    <dgm:cxn modelId="{4137A24E-5696-4582-A0BB-B6FE34EB0FD9}" srcId="{4F5DDD67-5E40-4E8D-87E5-FEAA86B4BDAE}" destId="{F27D9941-444E-4754-A8F4-FC7F43F47923}" srcOrd="1" destOrd="0" parTransId="{C9AB4AE8-E232-41DD-825C-ED628FF01783}" sibTransId="{15EA74F6-85D7-47CE-8271-5F78D0F825D9}"/>
    <dgm:cxn modelId="{FC9635A7-83DA-4736-A743-43B209D68FC8}" type="presOf" srcId="{4F5DDD67-5E40-4E8D-87E5-FEAA86B4BDAE}" destId="{5E4922B1-B9C9-4FF6-AA7B-E0390BBFE98E}" srcOrd="0" destOrd="0" presId="urn:microsoft.com/office/officeart/2005/8/layout/vList5"/>
    <dgm:cxn modelId="{D29BFBFD-E674-4176-9242-53DBA105BE6C}" type="presOf" srcId="{6B6E9E34-CF01-4E9A-8C40-F78028F218D4}" destId="{03A4D0C5-4C31-4583-90C4-E23C44CE8C44}" srcOrd="0" destOrd="0" presId="urn:microsoft.com/office/officeart/2005/8/layout/vList5"/>
    <dgm:cxn modelId="{38688B1B-FFC2-458F-A3EB-6EF13AB46757}" srcId="{3D714ED1-756F-4EC5-A5F9-7638BC49F090}" destId="{1E4F4601-2751-498A-9570-1AEA4250A1F6}" srcOrd="2" destOrd="0" parTransId="{FD39B961-506E-46A3-9F10-21171A08B5CC}" sibTransId="{4394A13C-B5E7-4176-BE57-DDEFA3C0BE0B}"/>
    <dgm:cxn modelId="{D1B87C50-6C23-4C78-B3C8-A3E296BABFF5}" type="presOf" srcId="{2507C038-697F-4B23-8BB6-CF8AAE1574C4}" destId="{2B481E6B-339E-446F-8D4D-080A2C2E5F02}" srcOrd="0" destOrd="0" presId="urn:microsoft.com/office/officeart/2005/8/layout/vList5"/>
    <dgm:cxn modelId="{F04F77E8-478B-4E60-852D-FC1D423EEED8}" srcId="{1E4F4601-2751-498A-9570-1AEA4250A1F6}" destId="{5F4A736D-382E-4A24-90E5-92B5F2678359}" srcOrd="0" destOrd="0" parTransId="{FCC2E0A0-34CC-48C8-9CED-CFBC21702619}" sibTransId="{3922B9D4-BB3E-4049-B12D-C35577BE15E4}"/>
    <dgm:cxn modelId="{808C8E16-0721-4D1F-BB1D-0FDAA44D043C}" srcId="{1E4F4601-2751-498A-9570-1AEA4250A1F6}" destId="{55A7BBB7-81FE-4992-93C3-6732ACF25C54}" srcOrd="2" destOrd="0" parTransId="{4AC39364-F670-48F7-A80B-85C805B99ED7}" sibTransId="{321164A7-118C-48C3-8A5E-3672DCA4C167}"/>
    <dgm:cxn modelId="{961C73AC-9BB6-4F0B-9DC4-8ED3F096025D}" type="presOf" srcId="{3D714ED1-756F-4EC5-A5F9-7638BC49F090}" destId="{805F7228-47FE-49C3-A7DC-EDF3AE6F71FC}" srcOrd="0" destOrd="0" presId="urn:microsoft.com/office/officeart/2005/8/layout/vList5"/>
    <dgm:cxn modelId="{7E13BC10-3CC2-41E8-975E-6EDB66D02490}" type="presOf" srcId="{1E4F4601-2751-498A-9570-1AEA4250A1F6}" destId="{27A6D6B8-1CCB-4D05-8EBB-987B11B0EE6B}" srcOrd="0" destOrd="0" presId="urn:microsoft.com/office/officeart/2005/8/layout/vList5"/>
    <dgm:cxn modelId="{4148DD3C-3C91-4DDD-A443-BD13DCC2DEB0}" type="presOf" srcId="{66A7F649-89FC-434C-893C-2B49FD3B283D}" destId="{E173F70C-56C0-44FB-BD1E-3C2F6B2467B7}" srcOrd="0" destOrd="0" presId="urn:microsoft.com/office/officeart/2005/8/layout/vList5"/>
    <dgm:cxn modelId="{BD00A646-412B-4DB2-A26F-2EC1126A960F}" srcId="{3D4DB780-CF55-4473-ADAF-38F880FF3742}" destId="{5903894E-6DB1-4B90-8202-98A9C38C0B61}" srcOrd="1" destOrd="0" parTransId="{E19497DC-3F56-4ED4-B7A9-318574C32F0B}" sibTransId="{94DF2A8D-A291-4C5F-828F-BFE20DD82432}"/>
    <dgm:cxn modelId="{CA802ADD-E82C-4613-A31F-8FEE2FD609D8}" srcId="{1E4F4601-2751-498A-9570-1AEA4250A1F6}" destId="{A8240CD8-595F-4B01-9E96-3C4D8372B352}" srcOrd="3" destOrd="0" parTransId="{7D77EDC8-C3EF-4D83-A8CE-FFB9591764BB}" sibTransId="{1C16970A-5FE8-47C9-A275-5658DA3D73CC}"/>
    <dgm:cxn modelId="{847F58F7-7627-4AC8-B718-F0B8C56FA56E}" srcId="{3D4DB780-CF55-4473-ADAF-38F880FF3742}" destId="{BAEB9842-D036-4441-B94A-DFED6D251A91}" srcOrd="2" destOrd="0" parTransId="{4D282735-B5F3-4AFD-88D1-99DEAA99DBCD}" sibTransId="{C5A15A0F-23BF-4E5F-BBC4-B0124DAC9475}"/>
    <dgm:cxn modelId="{8C92E345-F91A-4223-9032-586235F71C42}" type="presOf" srcId="{D998748D-0B13-44C3-9F71-E5AEB353EDE9}" destId="{2B481E6B-339E-446F-8D4D-080A2C2E5F02}" srcOrd="0" destOrd="1" presId="urn:microsoft.com/office/officeart/2005/8/layout/vList5"/>
    <dgm:cxn modelId="{47B30670-CF60-4C16-ACF7-F9746D634D4C}" type="presParOf" srcId="{805F7228-47FE-49C3-A7DC-EDF3AE6F71FC}" destId="{7DCD6FE3-0F9C-4129-B53E-0B2672F762A5}" srcOrd="0" destOrd="0" presId="urn:microsoft.com/office/officeart/2005/8/layout/vList5"/>
    <dgm:cxn modelId="{41A3F05A-5E3A-446C-9D51-A7C62158B972}" type="presParOf" srcId="{7DCD6FE3-0F9C-4129-B53E-0B2672F762A5}" destId="{DEB0D5F5-79D1-4894-B3A6-315BC152344E}" srcOrd="0" destOrd="0" presId="urn:microsoft.com/office/officeart/2005/8/layout/vList5"/>
    <dgm:cxn modelId="{5321DC0C-0FBD-4DB9-B9A2-437FA00E709B}" type="presParOf" srcId="{7DCD6FE3-0F9C-4129-B53E-0B2672F762A5}" destId="{E173F70C-56C0-44FB-BD1E-3C2F6B2467B7}" srcOrd="1" destOrd="0" presId="urn:microsoft.com/office/officeart/2005/8/layout/vList5"/>
    <dgm:cxn modelId="{A2F0326D-715A-4ED3-B68D-6F285907B0FB}" type="presParOf" srcId="{805F7228-47FE-49C3-A7DC-EDF3AE6F71FC}" destId="{2EAB7FE5-22B4-4612-B977-EFE13BF1B76C}" srcOrd="1" destOrd="0" presId="urn:microsoft.com/office/officeart/2005/8/layout/vList5"/>
    <dgm:cxn modelId="{4A2AE78B-9F1D-4A1E-B856-B8CB7B3C2EDC}" type="presParOf" srcId="{805F7228-47FE-49C3-A7DC-EDF3AE6F71FC}" destId="{B90CFE56-72B8-4040-AABE-801B58C33920}" srcOrd="2" destOrd="0" presId="urn:microsoft.com/office/officeart/2005/8/layout/vList5"/>
    <dgm:cxn modelId="{0BB211FA-A509-4181-A1CE-C87234746970}" type="presParOf" srcId="{B90CFE56-72B8-4040-AABE-801B58C33920}" destId="{03A4D0C5-4C31-4583-90C4-E23C44CE8C44}" srcOrd="0" destOrd="0" presId="urn:microsoft.com/office/officeart/2005/8/layout/vList5"/>
    <dgm:cxn modelId="{11BA9D87-98F4-4804-B839-5A421373169B}" type="presParOf" srcId="{B90CFE56-72B8-4040-AABE-801B58C33920}" destId="{2B481E6B-339E-446F-8D4D-080A2C2E5F02}" srcOrd="1" destOrd="0" presId="urn:microsoft.com/office/officeart/2005/8/layout/vList5"/>
    <dgm:cxn modelId="{B344A454-AA88-4573-A4C1-617DE32068AE}" type="presParOf" srcId="{805F7228-47FE-49C3-A7DC-EDF3AE6F71FC}" destId="{59972F02-ACA3-4722-9423-6BCD157836EA}" srcOrd="3" destOrd="0" presId="urn:microsoft.com/office/officeart/2005/8/layout/vList5"/>
    <dgm:cxn modelId="{95985E3A-DB2C-4835-89E9-258847B0A876}" type="presParOf" srcId="{805F7228-47FE-49C3-A7DC-EDF3AE6F71FC}" destId="{0836AC88-4B17-4CA1-B489-929DBB430537}" srcOrd="4" destOrd="0" presId="urn:microsoft.com/office/officeart/2005/8/layout/vList5"/>
    <dgm:cxn modelId="{6EC6B67C-790B-4EFF-8123-DD3383737BBE}" type="presParOf" srcId="{0836AC88-4B17-4CA1-B489-929DBB430537}" destId="{27A6D6B8-1CCB-4D05-8EBB-987B11B0EE6B}" srcOrd="0" destOrd="0" presId="urn:microsoft.com/office/officeart/2005/8/layout/vList5"/>
    <dgm:cxn modelId="{AA30EA1B-E755-4725-8048-C9C5B87DC095}" type="presParOf" srcId="{0836AC88-4B17-4CA1-B489-929DBB430537}" destId="{3D5749F8-684D-41A4-BB74-0AD8BA48C307}" srcOrd="1" destOrd="0" presId="urn:microsoft.com/office/officeart/2005/8/layout/vList5"/>
    <dgm:cxn modelId="{4C9B011C-9BD9-42B8-B6FB-588528A83A89}" type="presParOf" srcId="{805F7228-47FE-49C3-A7DC-EDF3AE6F71FC}" destId="{29D2ED77-40DA-4628-B776-526BD29CE2D6}" srcOrd="5" destOrd="0" presId="urn:microsoft.com/office/officeart/2005/8/layout/vList5"/>
    <dgm:cxn modelId="{A703DF9C-9BFA-4789-A1FE-5C9EC73B0CF8}" type="presParOf" srcId="{805F7228-47FE-49C3-A7DC-EDF3AE6F71FC}" destId="{62ADA5D4-ACD2-49D0-B392-EA080876A706}" srcOrd="6" destOrd="0" presId="urn:microsoft.com/office/officeart/2005/8/layout/vList5"/>
    <dgm:cxn modelId="{4EAADEE9-4D53-4FDE-8C68-6B18DAAAB004}" type="presParOf" srcId="{62ADA5D4-ACD2-49D0-B392-EA080876A706}" destId="{5E4922B1-B9C9-4FF6-AA7B-E0390BBFE98E}" srcOrd="0" destOrd="0" presId="urn:microsoft.com/office/officeart/2005/8/layout/vList5"/>
    <dgm:cxn modelId="{2D0CBA90-26D1-4D87-B1B8-1ED6A5F501BA}" type="presParOf" srcId="{62ADA5D4-ACD2-49D0-B392-EA080876A706}" destId="{6DB29553-2B71-4A83-801A-4C4344206521}" srcOrd="1" destOrd="0" presId="urn:microsoft.com/office/officeart/2005/8/layout/vList5"/>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9F0B388-7760-4E53-A859-85BA55C4AB1F}">
      <dsp:nvSpPr>
        <dsp:cNvPr id="0" name=""/>
        <dsp:cNvSpPr/>
      </dsp:nvSpPr>
      <dsp:spPr>
        <a:xfrm>
          <a:off x="1469504" y="0"/>
          <a:ext cx="1500882" cy="750441"/>
        </a:xfrm>
        <a:prstGeom prst="roundRect">
          <a:avLst>
            <a:gd name="adj" fmla="val 10000"/>
          </a:avLst>
        </a:prstGeom>
        <a:solidFill>
          <a:schemeClr val="accent1">
            <a:hueOff val="0"/>
            <a:satOff val="0"/>
            <a:lumOff val="0"/>
            <a:alphaOff val="0"/>
          </a:schemeClr>
        </a:solidFill>
        <a:ln w="25400" cap="flat" cmpd="sng" algn="ctr">
          <a:noFill/>
          <a:prstDash val="solid"/>
        </a:ln>
        <a:effectLst>
          <a:outerShdw blurRad="190500" dist="228600" dir="2700000" algn="ctr" rotWithShape="0">
            <a:srgbClr val="000000">
              <a:alpha val="30000"/>
            </a:srgbClr>
          </a:outerShdw>
        </a:effectLst>
        <a:scene3d>
          <a:camera prst="orthographicFront">
            <a:rot lat="0" lon="0" rev="0"/>
          </a:camera>
          <a:lightRig rig="glow" dir="t">
            <a:rot lat="0" lon="0" rev="4800000"/>
          </a:lightRig>
        </a:scene3d>
        <a:sp3d prstMaterial="matte">
          <a:bevelT w="127000" h="63500"/>
        </a:sp3d>
      </dsp:spPr>
      <dsp:style>
        <a:lnRef idx="2">
          <a:scrgbClr r="0" g="0" b="0"/>
        </a:lnRef>
        <a:fillRef idx="1">
          <a:scrgbClr r="0" g="0" b="0"/>
        </a:fillRef>
        <a:effectRef idx="0">
          <a:scrgbClr r="0" g="0" b="0"/>
        </a:effectRef>
        <a:fontRef idx="minor">
          <a:schemeClr val="lt1"/>
        </a:fontRef>
      </dsp:style>
      <dsp:txBody>
        <a:bodyPr spcFirstLastPara="0" vert="horz" wrap="square" lIns="51435" tIns="34290" rIns="51435" bIns="34290" numCol="1" spcCol="1270" anchor="ctr" anchorCtr="0">
          <a:noAutofit/>
        </a:bodyPr>
        <a:lstStyle/>
        <a:p>
          <a:pPr lvl="0" algn="ctr" defTabSz="1200150">
            <a:lnSpc>
              <a:spcPct val="90000"/>
            </a:lnSpc>
            <a:spcBef>
              <a:spcPct val="0"/>
            </a:spcBef>
            <a:spcAft>
              <a:spcPct val="35000"/>
            </a:spcAft>
          </a:pPr>
          <a:r>
            <a:rPr lang="en-US" sz="2700" kern="1200" dirty="0" smtClean="0"/>
            <a:t>Company</a:t>
          </a:r>
          <a:endParaRPr lang="en-US" sz="2700" kern="1200" dirty="0"/>
        </a:p>
      </dsp:txBody>
      <dsp:txXfrm>
        <a:off x="1491484" y="21980"/>
        <a:ext cx="1456922" cy="706481"/>
      </dsp:txXfrm>
    </dsp:sp>
    <dsp:sp modelId="{85863F4C-38D7-4F3F-9D26-464843A1A924}">
      <dsp:nvSpPr>
        <dsp:cNvPr id="0" name=""/>
        <dsp:cNvSpPr/>
      </dsp:nvSpPr>
      <dsp:spPr>
        <a:xfrm>
          <a:off x="1619593" y="750441"/>
          <a:ext cx="125731" cy="531688"/>
        </a:xfrm>
        <a:custGeom>
          <a:avLst/>
          <a:gdLst/>
          <a:ahLst/>
          <a:cxnLst/>
          <a:rect l="0" t="0" r="0" b="0"/>
          <a:pathLst>
            <a:path>
              <a:moveTo>
                <a:pt x="0" y="0"/>
              </a:moveTo>
              <a:lnTo>
                <a:pt x="0" y="531688"/>
              </a:lnTo>
              <a:lnTo>
                <a:pt x="125731" y="531688"/>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28E922C-1629-4ADB-B6A4-BA271C8A6976}">
      <dsp:nvSpPr>
        <dsp:cNvPr id="0" name=""/>
        <dsp:cNvSpPr/>
      </dsp:nvSpPr>
      <dsp:spPr>
        <a:xfrm>
          <a:off x="1745325" y="906909"/>
          <a:ext cx="1200706" cy="750441"/>
        </a:xfrm>
        <a:prstGeom prst="roundRect">
          <a:avLst>
            <a:gd name="adj" fmla="val 10000"/>
          </a:avLst>
        </a:prstGeom>
        <a:solidFill>
          <a:schemeClr val="lt1">
            <a:alpha val="90000"/>
            <a:hueOff val="0"/>
            <a:satOff val="0"/>
            <a:lumOff val="0"/>
            <a:alphaOff val="0"/>
          </a:schemeClr>
        </a:solidFill>
        <a:ln w="25400" cap="flat" cmpd="sng" algn="ctr">
          <a:noFill/>
          <a:prstDash val="solid"/>
        </a:ln>
        <a:effectLst>
          <a:outerShdw blurRad="107950" dist="12700" dir="5400000" algn="ctr" rotWithShape="0">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dsp:spPr>
      <dsp:style>
        <a:lnRef idx="2">
          <a:scrgbClr r="0" g="0" b="0"/>
        </a:lnRef>
        <a:fillRef idx="1">
          <a:scrgbClr r="0" g="0" b="0"/>
        </a:fillRef>
        <a:effectRef idx="0">
          <a:scrgbClr r="0" g="0" b="0"/>
        </a:effectRef>
        <a:fontRef idx="minor"/>
      </dsp:style>
      <dsp:txBody>
        <a:bodyPr spcFirstLastPara="0" vert="horz" wrap="square" lIns="26670" tIns="17780" rIns="26670" bIns="17780" numCol="1" spcCol="1270" anchor="ctr" anchorCtr="0">
          <a:noAutofit/>
        </a:bodyPr>
        <a:lstStyle/>
        <a:p>
          <a:pPr lvl="0" algn="ctr" defTabSz="622300">
            <a:lnSpc>
              <a:spcPct val="90000"/>
            </a:lnSpc>
            <a:spcBef>
              <a:spcPct val="0"/>
            </a:spcBef>
            <a:spcAft>
              <a:spcPct val="35000"/>
            </a:spcAft>
          </a:pPr>
          <a:r>
            <a:rPr lang="en-US" sz="1400" kern="1200" dirty="0" smtClean="0"/>
            <a:t>Shareholder 1</a:t>
          </a:r>
          <a:endParaRPr lang="en-US" sz="1400" kern="1200" dirty="0"/>
        </a:p>
      </dsp:txBody>
      <dsp:txXfrm>
        <a:off x="1767305" y="928889"/>
        <a:ext cx="1156746" cy="706481"/>
      </dsp:txXfrm>
    </dsp:sp>
    <dsp:sp modelId="{9BBA967B-9623-4D9D-A869-0344D4080EEF}">
      <dsp:nvSpPr>
        <dsp:cNvPr id="0" name=""/>
        <dsp:cNvSpPr/>
      </dsp:nvSpPr>
      <dsp:spPr>
        <a:xfrm>
          <a:off x="1619593" y="750441"/>
          <a:ext cx="135169" cy="1503300"/>
        </a:xfrm>
        <a:custGeom>
          <a:avLst/>
          <a:gdLst/>
          <a:ahLst/>
          <a:cxnLst/>
          <a:rect l="0" t="0" r="0" b="0"/>
          <a:pathLst>
            <a:path>
              <a:moveTo>
                <a:pt x="0" y="0"/>
              </a:moveTo>
              <a:lnTo>
                <a:pt x="0" y="1503300"/>
              </a:lnTo>
              <a:lnTo>
                <a:pt x="135169" y="150330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059C1743-F082-4EFC-90F5-3D49ED15A2DA}">
      <dsp:nvSpPr>
        <dsp:cNvPr id="0" name=""/>
        <dsp:cNvSpPr/>
      </dsp:nvSpPr>
      <dsp:spPr>
        <a:xfrm>
          <a:off x="1754762" y="1878521"/>
          <a:ext cx="1200706" cy="750441"/>
        </a:xfrm>
        <a:prstGeom prst="roundRect">
          <a:avLst>
            <a:gd name="adj" fmla="val 10000"/>
          </a:avLst>
        </a:prstGeom>
        <a:solidFill>
          <a:schemeClr val="lt1">
            <a:alpha val="90000"/>
            <a:hueOff val="0"/>
            <a:satOff val="0"/>
            <a:lumOff val="0"/>
            <a:alphaOff val="0"/>
          </a:schemeClr>
        </a:solidFill>
        <a:ln w="25400" cap="flat" cmpd="sng" algn="ctr">
          <a:noFill/>
          <a:prstDash val="solid"/>
        </a:ln>
        <a:effectLst>
          <a:outerShdw blurRad="107950" dist="12700" dir="5400000" algn="ctr" rotWithShape="0">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dsp:spPr>
      <dsp:style>
        <a:lnRef idx="2">
          <a:scrgbClr r="0" g="0" b="0"/>
        </a:lnRef>
        <a:fillRef idx="1">
          <a:scrgbClr r="0" g="0" b="0"/>
        </a:fillRef>
        <a:effectRef idx="0">
          <a:scrgbClr r="0" g="0" b="0"/>
        </a:effectRef>
        <a:fontRef idx="minor"/>
      </dsp:style>
      <dsp:txBody>
        <a:bodyPr spcFirstLastPara="0" vert="horz" wrap="square" lIns="26670" tIns="17780" rIns="26670" bIns="17780" numCol="1" spcCol="1270" anchor="ctr" anchorCtr="0">
          <a:noAutofit/>
        </a:bodyPr>
        <a:lstStyle/>
        <a:p>
          <a:pPr lvl="0" algn="ctr" defTabSz="622300">
            <a:lnSpc>
              <a:spcPct val="90000"/>
            </a:lnSpc>
            <a:spcBef>
              <a:spcPct val="0"/>
            </a:spcBef>
            <a:spcAft>
              <a:spcPct val="35000"/>
            </a:spcAft>
          </a:pPr>
          <a:r>
            <a:rPr lang="en-US" sz="1400" kern="1200" dirty="0" smtClean="0"/>
            <a:t>Shareholder 2</a:t>
          </a:r>
          <a:endParaRPr lang="en-US" sz="1400" kern="1200" dirty="0"/>
        </a:p>
      </dsp:txBody>
      <dsp:txXfrm>
        <a:off x="1776742" y="1900501"/>
        <a:ext cx="1156746" cy="706481"/>
      </dsp:txXfrm>
    </dsp:sp>
    <dsp:sp modelId="{71BC5045-5BB6-4EA0-906A-6072EF826D1A}">
      <dsp:nvSpPr>
        <dsp:cNvPr id="0" name=""/>
        <dsp:cNvSpPr/>
      </dsp:nvSpPr>
      <dsp:spPr>
        <a:xfrm>
          <a:off x="1619593" y="750441"/>
          <a:ext cx="135169" cy="2441352"/>
        </a:xfrm>
        <a:custGeom>
          <a:avLst/>
          <a:gdLst/>
          <a:ahLst/>
          <a:cxnLst/>
          <a:rect l="0" t="0" r="0" b="0"/>
          <a:pathLst>
            <a:path>
              <a:moveTo>
                <a:pt x="0" y="0"/>
              </a:moveTo>
              <a:lnTo>
                <a:pt x="0" y="2441352"/>
              </a:lnTo>
              <a:lnTo>
                <a:pt x="135169" y="2441352"/>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EEF078C-0E78-4302-91AD-014FAD2297B8}">
      <dsp:nvSpPr>
        <dsp:cNvPr id="0" name=""/>
        <dsp:cNvSpPr/>
      </dsp:nvSpPr>
      <dsp:spPr>
        <a:xfrm>
          <a:off x="1754762" y="2816573"/>
          <a:ext cx="1200706" cy="750441"/>
        </a:xfrm>
        <a:prstGeom prst="roundRect">
          <a:avLst>
            <a:gd name="adj" fmla="val 10000"/>
          </a:avLst>
        </a:prstGeom>
        <a:solidFill>
          <a:schemeClr val="lt1">
            <a:alpha val="90000"/>
            <a:hueOff val="0"/>
            <a:satOff val="0"/>
            <a:lumOff val="0"/>
            <a:alphaOff val="0"/>
          </a:schemeClr>
        </a:solidFill>
        <a:ln w="25400" cap="flat" cmpd="sng" algn="ctr">
          <a:noFill/>
          <a:prstDash val="solid"/>
        </a:ln>
        <a:effectLst>
          <a:outerShdw blurRad="107950" dist="12700" dir="5400000" algn="ctr" rotWithShape="0">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dsp:spPr>
      <dsp:style>
        <a:lnRef idx="2">
          <a:scrgbClr r="0" g="0" b="0"/>
        </a:lnRef>
        <a:fillRef idx="1">
          <a:scrgbClr r="0" g="0" b="0"/>
        </a:fillRef>
        <a:effectRef idx="0">
          <a:scrgbClr r="0" g="0" b="0"/>
        </a:effectRef>
        <a:fontRef idx="minor"/>
      </dsp:style>
      <dsp:txBody>
        <a:bodyPr spcFirstLastPara="0" vert="horz" wrap="square" lIns="26670" tIns="17780" rIns="26670" bIns="17780" numCol="1" spcCol="1270" anchor="ctr" anchorCtr="0">
          <a:noAutofit/>
        </a:bodyPr>
        <a:lstStyle/>
        <a:p>
          <a:pPr lvl="0" algn="ctr" defTabSz="622300">
            <a:lnSpc>
              <a:spcPct val="90000"/>
            </a:lnSpc>
            <a:spcBef>
              <a:spcPct val="0"/>
            </a:spcBef>
            <a:spcAft>
              <a:spcPct val="35000"/>
            </a:spcAft>
          </a:pPr>
          <a:r>
            <a:rPr lang="en-US" sz="1400" kern="1200" dirty="0" smtClean="0"/>
            <a:t>Shareholder 3</a:t>
          </a:r>
          <a:endParaRPr lang="en-US" sz="1400" kern="1200" dirty="0"/>
        </a:p>
      </dsp:txBody>
      <dsp:txXfrm>
        <a:off x="1776742" y="2838553"/>
        <a:ext cx="1156746" cy="706481"/>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9F0B388-7760-4E53-A859-85BA55C4AB1F}">
      <dsp:nvSpPr>
        <dsp:cNvPr id="0" name=""/>
        <dsp:cNvSpPr/>
      </dsp:nvSpPr>
      <dsp:spPr>
        <a:xfrm>
          <a:off x="0" y="1"/>
          <a:ext cx="1600200" cy="800100"/>
        </a:xfrm>
        <a:prstGeom prst="roundRect">
          <a:avLst>
            <a:gd name="adj" fmla="val 10000"/>
          </a:avLst>
        </a:prstGeom>
        <a:solidFill>
          <a:schemeClr val="accent1">
            <a:hueOff val="0"/>
            <a:satOff val="0"/>
            <a:lumOff val="0"/>
            <a:alphaOff val="0"/>
          </a:schemeClr>
        </a:solidFill>
        <a:ln w="25400" cap="flat" cmpd="sng" algn="ctr">
          <a:noFill/>
          <a:prstDash val="solid"/>
        </a:ln>
        <a:effectLst>
          <a:outerShdw blurRad="190500" dist="228600" dir="2700000" algn="ctr" rotWithShape="0">
            <a:srgbClr val="000000">
              <a:alpha val="30000"/>
            </a:srgbClr>
          </a:outerShdw>
        </a:effectLst>
        <a:scene3d>
          <a:camera prst="orthographicFront">
            <a:rot lat="0" lon="0" rev="0"/>
          </a:camera>
          <a:lightRig rig="glow" dir="t">
            <a:rot lat="0" lon="0" rev="4800000"/>
          </a:lightRig>
        </a:scene3d>
        <a:sp3d prstMaterial="matte">
          <a:bevelT w="127000" h="63500"/>
        </a:sp3d>
      </dsp:spPr>
      <dsp:style>
        <a:lnRef idx="2">
          <a:scrgbClr r="0" g="0" b="0"/>
        </a:lnRef>
        <a:fillRef idx="1">
          <a:scrgbClr r="0" g="0" b="0"/>
        </a:fillRef>
        <a:effectRef idx="0">
          <a:scrgbClr r="0" g="0" b="0"/>
        </a:effectRef>
        <a:fontRef idx="minor">
          <a:schemeClr val="lt1"/>
        </a:fontRef>
      </dsp:style>
      <dsp:txBody>
        <a:bodyPr spcFirstLastPara="0" vert="horz" wrap="square" lIns="45720" tIns="30480" rIns="45720" bIns="30480" numCol="1" spcCol="1270" anchor="ctr" anchorCtr="0">
          <a:noAutofit/>
        </a:bodyPr>
        <a:lstStyle/>
        <a:p>
          <a:pPr lvl="0" algn="ctr" defTabSz="1066800">
            <a:lnSpc>
              <a:spcPct val="90000"/>
            </a:lnSpc>
            <a:spcBef>
              <a:spcPct val="0"/>
            </a:spcBef>
            <a:spcAft>
              <a:spcPct val="35000"/>
            </a:spcAft>
          </a:pPr>
          <a:r>
            <a:rPr lang="en-US" sz="2400" kern="1200" dirty="0" smtClean="0"/>
            <a:t>Company</a:t>
          </a:r>
          <a:endParaRPr lang="en-US" sz="3200" kern="1200" dirty="0"/>
        </a:p>
      </dsp:txBody>
      <dsp:txXfrm>
        <a:off x="23434" y="23435"/>
        <a:ext cx="1553332" cy="753232"/>
      </dsp:txXfrm>
    </dsp:sp>
    <dsp:sp modelId="{85863F4C-38D7-4F3F-9D26-464843A1A924}">
      <dsp:nvSpPr>
        <dsp:cNvPr id="0" name=""/>
        <dsp:cNvSpPr/>
      </dsp:nvSpPr>
      <dsp:spPr>
        <a:xfrm>
          <a:off x="160020" y="800101"/>
          <a:ext cx="160020" cy="746077"/>
        </a:xfrm>
        <a:custGeom>
          <a:avLst/>
          <a:gdLst/>
          <a:ahLst/>
          <a:cxnLst/>
          <a:rect l="0" t="0" r="0" b="0"/>
          <a:pathLst>
            <a:path>
              <a:moveTo>
                <a:pt x="0" y="0"/>
              </a:moveTo>
              <a:lnTo>
                <a:pt x="0" y="746077"/>
              </a:lnTo>
              <a:lnTo>
                <a:pt x="160020" y="746077"/>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28E922C-1629-4ADB-B6A4-BA271C8A6976}">
      <dsp:nvSpPr>
        <dsp:cNvPr id="0" name=""/>
        <dsp:cNvSpPr/>
      </dsp:nvSpPr>
      <dsp:spPr>
        <a:xfrm>
          <a:off x="320040" y="1146128"/>
          <a:ext cx="1280160" cy="800100"/>
        </a:xfrm>
        <a:prstGeom prst="roundRect">
          <a:avLst>
            <a:gd name="adj" fmla="val 10000"/>
          </a:avLst>
        </a:prstGeom>
        <a:solidFill>
          <a:schemeClr val="lt1">
            <a:alpha val="90000"/>
            <a:hueOff val="0"/>
            <a:satOff val="0"/>
            <a:lumOff val="0"/>
            <a:alphaOff val="0"/>
          </a:schemeClr>
        </a:solidFill>
        <a:ln w="25400" cap="flat" cmpd="sng" algn="ctr">
          <a:noFill/>
          <a:prstDash val="solid"/>
        </a:ln>
        <a:effectLst/>
      </dsp:spPr>
      <dsp:style>
        <a:lnRef idx="2">
          <a:scrgbClr r="0" g="0" b="0"/>
        </a:lnRef>
        <a:fillRef idx="1">
          <a:scrgbClr r="0" g="0" b="0"/>
        </a:fillRef>
        <a:effectRef idx="0">
          <a:scrgbClr r="0" g="0" b="0"/>
        </a:effectRef>
        <a:fontRef idx="minor"/>
      </dsp:style>
      <dsp:txBody>
        <a:bodyPr spcFirstLastPara="0" vert="horz" wrap="square" lIns="102870" tIns="68580" rIns="102870" bIns="68580" numCol="1" spcCol="1270" anchor="ctr" anchorCtr="0">
          <a:noAutofit/>
        </a:bodyPr>
        <a:lstStyle/>
        <a:p>
          <a:pPr lvl="0" algn="ctr" defTabSz="2400300">
            <a:lnSpc>
              <a:spcPct val="90000"/>
            </a:lnSpc>
            <a:spcBef>
              <a:spcPct val="0"/>
            </a:spcBef>
            <a:spcAft>
              <a:spcPct val="35000"/>
            </a:spcAft>
          </a:pPr>
          <a:endParaRPr lang="en-US" sz="5400" kern="1200" dirty="0"/>
        </a:p>
      </dsp:txBody>
      <dsp:txXfrm>
        <a:off x="343474" y="1169562"/>
        <a:ext cx="1233292" cy="753232"/>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A365FBB-29B2-4DAE-8C2D-0A0ADABBFBAF}">
      <dsp:nvSpPr>
        <dsp:cNvPr id="0" name=""/>
        <dsp:cNvSpPr/>
      </dsp:nvSpPr>
      <dsp:spPr>
        <a:xfrm>
          <a:off x="1214545" y="687462"/>
          <a:ext cx="1731492" cy="1193846"/>
        </a:xfrm>
        <a:prstGeom prst="roundRect">
          <a:avLst/>
        </a:prstGeom>
        <a:solidFill>
          <a:schemeClr val="accent3">
            <a:lumMod val="40000"/>
            <a:lumOff val="60000"/>
          </a:schemeClr>
        </a:solidFill>
        <a:ln w="25400" cap="flat" cmpd="sng" algn="ctr">
          <a:noFill/>
          <a:prstDash val="solid"/>
        </a:ln>
        <a:effectLst>
          <a:outerShdw blurRad="44450" dist="27940" dir="5400000" algn="ctr" rotWithShape="0">
            <a:srgbClr val="000000">
              <a:alpha val="32000"/>
            </a:srgbClr>
          </a:outerShdw>
        </a:effectLst>
        <a:scene3d>
          <a:camera prst="orthographicFront">
            <a:rot lat="0" lon="0" rev="0"/>
          </a:camera>
          <a:lightRig rig="balanced" dir="t">
            <a:rot lat="0" lon="0" rev="8700000"/>
          </a:lightRig>
        </a:scene3d>
        <a:sp3d>
          <a:bevelT w="190500" h="38100"/>
        </a:sp3d>
      </dsp:spPr>
      <dsp:style>
        <a:lnRef idx="2">
          <a:schemeClr val="accent3"/>
        </a:lnRef>
        <a:fillRef idx="1">
          <a:schemeClr val="lt1"/>
        </a:fillRef>
        <a:effectRef idx="0">
          <a:schemeClr val="accent3"/>
        </a:effectRef>
        <a:fontRef idx="minor">
          <a:schemeClr val="dk1"/>
        </a:fontRef>
      </dsp:style>
      <dsp:txBody>
        <a:bodyPr spcFirstLastPara="0" vert="horz" wrap="square" lIns="88900" tIns="88900" rIns="88900" bIns="88900" numCol="1" spcCol="1270" anchor="ctr" anchorCtr="0">
          <a:noAutofit/>
          <a:sp3d extrusionH="57150" prstMaterial="matte">
            <a:bevelT w="63500" h="12700" prst="angle"/>
            <a:contourClr>
              <a:schemeClr val="bg1">
                <a:lumMod val="65000"/>
              </a:schemeClr>
            </a:contourClr>
          </a:sp3d>
        </a:bodyPr>
        <a:lstStyle/>
        <a:p>
          <a:pPr lvl="0" algn="ctr" defTabSz="1555750">
            <a:lnSpc>
              <a:spcPct val="90000"/>
            </a:lnSpc>
            <a:spcBef>
              <a:spcPct val="0"/>
            </a:spcBef>
            <a:spcAft>
              <a:spcPct val="35000"/>
            </a:spcAft>
          </a:pPr>
          <a:r>
            <a:rPr lang="en-US" sz="3500" b="1" kern="1200" cap="none" spc="0" dirty="0" smtClean="0">
              <a:ln/>
              <a:solidFill>
                <a:schemeClr val="accent3"/>
              </a:solidFill>
              <a:effectLst/>
            </a:rPr>
            <a:t>ESOP</a:t>
          </a:r>
          <a:endParaRPr lang="en-US" sz="3500" b="1" kern="1200" cap="none" spc="0" dirty="0">
            <a:ln/>
            <a:solidFill>
              <a:schemeClr val="accent3"/>
            </a:solidFill>
            <a:effectLst/>
          </a:endParaRPr>
        </a:p>
      </dsp:txBody>
      <dsp:txXfrm>
        <a:off x="1272824" y="745741"/>
        <a:ext cx="1614934" cy="1077288"/>
      </dsp:txXfrm>
    </dsp:sp>
    <dsp:sp modelId="{FA6EF43E-0F1E-4BCD-821F-5D91DBEE9C83}">
      <dsp:nvSpPr>
        <dsp:cNvPr id="0" name=""/>
        <dsp:cNvSpPr/>
      </dsp:nvSpPr>
      <dsp:spPr>
        <a:xfrm rot="7477399">
          <a:off x="1099464" y="2179724"/>
          <a:ext cx="725273" cy="0"/>
        </a:xfrm>
        <a:custGeom>
          <a:avLst/>
          <a:gdLst/>
          <a:ahLst/>
          <a:cxnLst/>
          <a:rect l="0" t="0" r="0" b="0"/>
          <a:pathLst>
            <a:path>
              <a:moveTo>
                <a:pt x="0" y="0"/>
              </a:moveTo>
              <a:lnTo>
                <a:pt x="725273" y="0"/>
              </a:lnTo>
            </a:path>
          </a:pathLst>
        </a:custGeom>
        <a:noFill/>
        <a:ln w="25400" cap="flat" cmpd="sng" algn="ctr">
          <a:noFill/>
          <a:prstDash val="solid"/>
        </a:ln>
        <a:effectLst>
          <a:outerShdw blurRad="44450" dist="27940" dir="5400000" algn="ctr" rotWithShape="0">
            <a:srgbClr val="000000">
              <a:alpha val="32000"/>
            </a:srgbClr>
          </a:outerShdw>
        </a:effectLst>
        <a:scene3d>
          <a:camera prst="orthographicFront">
            <a:rot lat="0" lon="0" rev="0"/>
          </a:camera>
          <a:lightRig rig="balanced" dir="t">
            <a:rot lat="0" lon="0" rev="8700000"/>
          </a:lightRig>
        </a:scene3d>
        <a:sp3d>
          <a:bevelT w="190500" h="38100"/>
        </a:sp3d>
      </dsp:spPr>
      <dsp:style>
        <a:lnRef idx="2">
          <a:schemeClr val="accent3"/>
        </a:lnRef>
        <a:fillRef idx="1">
          <a:schemeClr val="lt1"/>
        </a:fillRef>
        <a:effectRef idx="0">
          <a:schemeClr val="accent3"/>
        </a:effectRef>
        <a:fontRef idx="minor">
          <a:schemeClr val="dk1"/>
        </a:fontRef>
      </dsp:style>
    </dsp:sp>
    <dsp:sp modelId="{22DAC9BA-BBB9-4183-9E94-78B31219826D}">
      <dsp:nvSpPr>
        <dsp:cNvPr id="0" name=""/>
        <dsp:cNvSpPr/>
      </dsp:nvSpPr>
      <dsp:spPr>
        <a:xfrm>
          <a:off x="628194" y="2478140"/>
          <a:ext cx="742834" cy="742834"/>
        </a:xfrm>
        <a:prstGeom prst="roundRect">
          <a:avLst/>
        </a:prstGeom>
        <a:solidFill>
          <a:schemeClr val="accent3">
            <a:lumMod val="40000"/>
            <a:lumOff val="60000"/>
          </a:schemeClr>
        </a:solidFill>
        <a:ln w="25400" cap="flat" cmpd="sng" algn="ctr">
          <a:noFill/>
          <a:prstDash val="solid"/>
        </a:ln>
        <a:effectLst>
          <a:outerShdw blurRad="44450" dist="27940" dir="5400000" algn="ctr" rotWithShape="0">
            <a:srgbClr val="000000">
              <a:alpha val="32000"/>
            </a:srgbClr>
          </a:outerShdw>
        </a:effectLst>
        <a:scene3d>
          <a:camera prst="orthographicFront">
            <a:rot lat="0" lon="0" rev="0"/>
          </a:camera>
          <a:lightRig rig="balanced" dir="t">
            <a:rot lat="0" lon="0" rev="8700000"/>
          </a:lightRig>
        </a:scene3d>
        <a:sp3d>
          <a:bevelT w="190500" h="38100"/>
        </a:sp3d>
      </dsp:spPr>
      <dsp:style>
        <a:lnRef idx="2">
          <a:schemeClr val="accent3"/>
        </a:lnRef>
        <a:fillRef idx="1">
          <a:schemeClr val="lt1"/>
        </a:fillRef>
        <a:effectRef idx="0">
          <a:schemeClr val="accent3"/>
        </a:effectRef>
        <a:fontRef idx="minor">
          <a:schemeClr val="dk1"/>
        </a:fontRef>
      </dsp:style>
      <dsp:txBody>
        <a:bodyPr spcFirstLastPara="0" vert="horz" wrap="square" lIns="25400" tIns="25400" rIns="25400" bIns="25400" numCol="1" spcCol="1270" anchor="ctr" anchorCtr="0">
          <a:noAutofit/>
        </a:bodyPr>
        <a:lstStyle/>
        <a:p>
          <a:pPr lvl="0" algn="ctr" defTabSz="444500">
            <a:lnSpc>
              <a:spcPct val="90000"/>
            </a:lnSpc>
            <a:spcBef>
              <a:spcPct val="0"/>
            </a:spcBef>
            <a:spcAft>
              <a:spcPct val="35000"/>
            </a:spcAft>
          </a:pPr>
          <a:r>
            <a:rPr lang="en-US" sz="1000" kern="1200" dirty="0" smtClean="0">
              <a:solidFill>
                <a:schemeClr val="accent3">
                  <a:lumMod val="50000"/>
                </a:schemeClr>
              </a:solidFill>
            </a:rPr>
            <a:t>Participant</a:t>
          </a:r>
          <a:endParaRPr lang="en-US" sz="1000" kern="1200" dirty="0">
            <a:solidFill>
              <a:schemeClr val="accent3">
                <a:lumMod val="50000"/>
              </a:schemeClr>
            </a:solidFill>
          </a:endParaRPr>
        </a:p>
      </dsp:txBody>
      <dsp:txXfrm>
        <a:off x="664456" y="2514402"/>
        <a:ext cx="670310" cy="670310"/>
      </dsp:txXfrm>
    </dsp:sp>
    <dsp:sp modelId="{A8C7698E-32B3-46A6-9B69-20F0F202C328}">
      <dsp:nvSpPr>
        <dsp:cNvPr id="0" name=""/>
        <dsp:cNvSpPr/>
      </dsp:nvSpPr>
      <dsp:spPr>
        <a:xfrm rot="5719738">
          <a:off x="1577722" y="2288454"/>
          <a:ext cx="817824" cy="0"/>
        </a:xfrm>
        <a:custGeom>
          <a:avLst/>
          <a:gdLst/>
          <a:ahLst/>
          <a:cxnLst/>
          <a:rect l="0" t="0" r="0" b="0"/>
          <a:pathLst>
            <a:path>
              <a:moveTo>
                <a:pt x="0" y="0"/>
              </a:moveTo>
              <a:lnTo>
                <a:pt x="817824" y="0"/>
              </a:lnTo>
            </a:path>
          </a:pathLst>
        </a:custGeom>
        <a:noFill/>
        <a:ln w="25400" cap="flat" cmpd="sng" algn="ctr">
          <a:noFill/>
          <a:prstDash val="solid"/>
        </a:ln>
        <a:effectLst>
          <a:outerShdw blurRad="44450" dist="27940" dir="5400000" algn="ctr" rotWithShape="0">
            <a:srgbClr val="000000">
              <a:alpha val="32000"/>
            </a:srgbClr>
          </a:outerShdw>
        </a:effectLst>
        <a:scene3d>
          <a:camera prst="orthographicFront">
            <a:rot lat="0" lon="0" rev="0"/>
          </a:camera>
          <a:lightRig rig="balanced" dir="t">
            <a:rot lat="0" lon="0" rev="8700000"/>
          </a:lightRig>
        </a:scene3d>
        <a:sp3d>
          <a:bevelT w="190500" h="38100"/>
        </a:sp3d>
      </dsp:spPr>
      <dsp:style>
        <a:lnRef idx="2">
          <a:schemeClr val="accent3"/>
        </a:lnRef>
        <a:fillRef idx="1">
          <a:schemeClr val="lt1"/>
        </a:fillRef>
        <a:effectRef idx="0">
          <a:schemeClr val="accent3"/>
        </a:effectRef>
        <a:fontRef idx="minor">
          <a:schemeClr val="dk1"/>
        </a:fontRef>
      </dsp:style>
    </dsp:sp>
    <dsp:sp modelId="{0A3EDC6C-3A5D-42DD-9B22-BEC7BB42C051}">
      <dsp:nvSpPr>
        <dsp:cNvPr id="0" name=""/>
        <dsp:cNvSpPr/>
      </dsp:nvSpPr>
      <dsp:spPr>
        <a:xfrm>
          <a:off x="1542595" y="2695599"/>
          <a:ext cx="742834" cy="742834"/>
        </a:xfrm>
        <a:prstGeom prst="roundRect">
          <a:avLst/>
        </a:prstGeom>
        <a:solidFill>
          <a:schemeClr val="accent3">
            <a:lumMod val="40000"/>
            <a:lumOff val="60000"/>
          </a:schemeClr>
        </a:solidFill>
        <a:ln w="25400" cap="flat" cmpd="sng" algn="ctr">
          <a:noFill/>
          <a:prstDash val="solid"/>
        </a:ln>
        <a:effectLst>
          <a:outerShdw blurRad="44450" dist="27940" dir="5400000" algn="ctr" rotWithShape="0">
            <a:srgbClr val="000000">
              <a:alpha val="32000"/>
            </a:srgbClr>
          </a:outerShdw>
        </a:effectLst>
        <a:scene3d>
          <a:camera prst="orthographicFront">
            <a:rot lat="0" lon="0" rev="0"/>
          </a:camera>
          <a:lightRig rig="balanced" dir="t">
            <a:rot lat="0" lon="0" rev="8700000"/>
          </a:lightRig>
        </a:scene3d>
        <a:sp3d>
          <a:bevelT w="190500" h="38100"/>
        </a:sp3d>
      </dsp:spPr>
      <dsp:style>
        <a:lnRef idx="2">
          <a:schemeClr val="accent3"/>
        </a:lnRef>
        <a:fillRef idx="1">
          <a:schemeClr val="lt1"/>
        </a:fillRef>
        <a:effectRef idx="0">
          <a:schemeClr val="accent3"/>
        </a:effectRef>
        <a:fontRef idx="minor">
          <a:schemeClr val="dk1"/>
        </a:fontRef>
      </dsp:style>
      <dsp:txBody>
        <a:bodyPr spcFirstLastPara="0" vert="horz" wrap="square" lIns="25400" tIns="25400" rIns="25400" bIns="25400" numCol="1" spcCol="1270" anchor="ctr" anchorCtr="0">
          <a:noAutofit/>
        </a:bodyPr>
        <a:lstStyle/>
        <a:p>
          <a:pPr lvl="0" algn="ctr" defTabSz="444500">
            <a:lnSpc>
              <a:spcPct val="90000"/>
            </a:lnSpc>
            <a:spcBef>
              <a:spcPct val="0"/>
            </a:spcBef>
            <a:spcAft>
              <a:spcPct val="35000"/>
            </a:spcAft>
          </a:pPr>
          <a:r>
            <a:rPr lang="en-US" sz="1000" kern="1200" dirty="0" smtClean="0">
              <a:solidFill>
                <a:schemeClr val="accent3">
                  <a:lumMod val="50000"/>
                </a:schemeClr>
              </a:solidFill>
            </a:rPr>
            <a:t>Participant</a:t>
          </a:r>
          <a:endParaRPr lang="en-US" sz="1000" kern="1200" dirty="0">
            <a:solidFill>
              <a:schemeClr val="accent3">
                <a:lumMod val="50000"/>
              </a:schemeClr>
            </a:solidFill>
          </a:endParaRPr>
        </a:p>
      </dsp:txBody>
      <dsp:txXfrm>
        <a:off x="1578857" y="2731861"/>
        <a:ext cx="670310" cy="670310"/>
      </dsp:txXfrm>
    </dsp:sp>
    <dsp:sp modelId="{9DC3A3C6-92F8-4A92-8DC4-96351B0D0181}">
      <dsp:nvSpPr>
        <dsp:cNvPr id="0" name=""/>
        <dsp:cNvSpPr/>
      </dsp:nvSpPr>
      <dsp:spPr>
        <a:xfrm rot="4038618">
          <a:off x="2192707" y="2087316"/>
          <a:ext cx="446575" cy="0"/>
        </a:xfrm>
        <a:custGeom>
          <a:avLst/>
          <a:gdLst/>
          <a:ahLst/>
          <a:cxnLst/>
          <a:rect l="0" t="0" r="0" b="0"/>
          <a:pathLst>
            <a:path>
              <a:moveTo>
                <a:pt x="0" y="0"/>
              </a:moveTo>
              <a:lnTo>
                <a:pt x="446575" y="0"/>
              </a:lnTo>
            </a:path>
          </a:pathLst>
        </a:custGeom>
        <a:noFill/>
        <a:ln w="25400" cap="flat" cmpd="sng" algn="ctr">
          <a:noFill/>
          <a:prstDash val="solid"/>
        </a:ln>
        <a:effectLst>
          <a:outerShdw blurRad="44450" dist="27940" dir="5400000" algn="ctr" rotWithShape="0">
            <a:srgbClr val="000000">
              <a:alpha val="32000"/>
            </a:srgbClr>
          </a:outerShdw>
        </a:effectLst>
        <a:scene3d>
          <a:camera prst="orthographicFront">
            <a:rot lat="0" lon="0" rev="0"/>
          </a:camera>
          <a:lightRig rig="balanced" dir="t">
            <a:rot lat="0" lon="0" rev="8700000"/>
          </a:lightRig>
        </a:scene3d>
        <a:sp3d>
          <a:bevelT w="190500" h="38100"/>
        </a:sp3d>
      </dsp:spPr>
      <dsp:style>
        <a:lnRef idx="2">
          <a:schemeClr val="accent3"/>
        </a:lnRef>
        <a:fillRef idx="1">
          <a:schemeClr val="lt1"/>
        </a:fillRef>
        <a:effectRef idx="0">
          <a:schemeClr val="accent3"/>
        </a:effectRef>
        <a:fontRef idx="minor">
          <a:schemeClr val="dk1"/>
        </a:fontRef>
      </dsp:style>
    </dsp:sp>
    <dsp:sp modelId="{BFF37BB0-1C49-43A1-84FD-D11BA75E6A53}">
      <dsp:nvSpPr>
        <dsp:cNvPr id="0" name=""/>
        <dsp:cNvSpPr/>
      </dsp:nvSpPr>
      <dsp:spPr>
        <a:xfrm>
          <a:off x="2285997" y="2293323"/>
          <a:ext cx="742834" cy="742834"/>
        </a:xfrm>
        <a:prstGeom prst="roundRect">
          <a:avLst/>
        </a:prstGeom>
        <a:solidFill>
          <a:schemeClr val="accent3">
            <a:lumMod val="40000"/>
            <a:lumOff val="60000"/>
          </a:schemeClr>
        </a:solidFill>
        <a:ln w="25400" cap="flat" cmpd="sng" algn="ctr">
          <a:noFill/>
          <a:prstDash val="solid"/>
        </a:ln>
        <a:effectLst>
          <a:outerShdw blurRad="44450" dist="27940" dir="5400000" algn="ctr" rotWithShape="0">
            <a:srgbClr val="000000">
              <a:alpha val="32000"/>
            </a:srgbClr>
          </a:outerShdw>
        </a:effectLst>
        <a:scene3d>
          <a:camera prst="orthographicFront">
            <a:rot lat="0" lon="0" rev="0"/>
          </a:camera>
          <a:lightRig rig="balanced" dir="t">
            <a:rot lat="0" lon="0" rev="8700000"/>
          </a:lightRig>
        </a:scene3d>
        <a:sp3d>
          <a:bevelT w="190500" h="38100"/>
        </a:sp3d>
      </dsp:spPr>
      <dsp:style>
        <a:lnRef idx="2">
          <a:schemeClr val="accent3"/>
        </a:lnRef>
        <a:fillRef idx="1">
          <a:schemeClr val="lt1"/>
        </a:fillRef>
        <a:effectRef idx="0">
          <a:schemeClr val="accent3"/>
        </a:effectRef>
        <a:fontRef idx="minor">
          <a:schemeClr val="dk1"/>
        </a:fontRef>
      </dsp:style>
      <dsp:txBody>
        <a:bodyPr spcFirstLastPara="0" vert="horz" wrap="square" lIns="25400" tIns="25400" rIns="25400" bIns="25400" numCol="1" spcCol="1270" anchor="ctr" anchorCtr="0">
          <a:noAutofit/>
        </a:bodyPr>
        <a:lstStyle/>
        <a:p>
          <a:pPr lvl="0" algn="ctr" defTabSz="444500">
            <a:lnSpc>
              <a:spcPct val="90000"/>
            </a:lnSpc>
            <a:spcBef>
              <a:spcPct val="0"/>
            </a:spcBef>
            <a:spcAft>
              <a:spcPct val="35000"/>
            </a:spcAft>
          </a:pPr>
          <a:r>
            <a:rPr lang="en-US" sz="1000" kern="1200" dirty="0" smtClean="0">
              <a:solidFill>
                <a:schemeClr val="accent3">
                  <a:lumMod val="50000"/>
                </a:schemeClr>
              </a:solidFill>
            </a:rPr>
            <a:t>Participant</a:t>
          </a:r>
          <a:endParaRPr lang="en-US" sz="1000" kern="1200" dirty="0">
            <a:solidFill>
              <a:schemeClr val="accent3">
                <a:lumMod val="50000"/>
              </a:schemeClr>
            </a:solidFill>
          </a:endParaRPr>
        </a:p>
      </dsp:txBody>
      <dsp:txXfrm>
        <a:off x="2322259" y="2329585"/>
        <a:ext cx="670310" cy="670310"/>
      </dsp:txXfrm>
    </dsp:sp>
    <dsp:sp modelId="{E2265428-C4C8-414C-AE07-7D4E6EF94D31}">
      <dsp:nvSpPr>
        <dsp:cNvPr id="0" name=""/>
        <dsp:cNvSpPr/>
      </dsp:nvSpPr>
      <dsp:spPr>
        <a:xfrm rot="2850361">
          <a:off x="2495829" y="2179728"/>
          <a:ext cx="809438" cy="0"/>
        </a:xfrm>
        <a:custGeom>
          <a:avLst/>
          <a:gdLst/>
          <a:ahLst/>
          <a:cxnLst/>
          <a:rect l="0" t="0" r="0" b="0"/>
          <a:pathLst>
            <a:path>
              <a:moveTo>
                <a:pt x="0" y="0"/>
              </a:moveTo>
              <a:lnTo>
                <a:pt x="809438" y="0"/>
              </a:lnTo>
            </a:path>
          </a:pathLst>
        </a:custGeom>
        <a:noFill/>
        <a:ln w="25400" cap="flat" cmpd="sng" algn="ctr">
          <a:noFill/>
          <a:prstDash val="solid"/>
        </a:ln>
        <a:effectLst>
          <a:outerShdw blurRad="44450" dist="27940" dir="5400000" algn="ctr" rotWithShape="0">
            <a:srgbClr val="000000">
              <a:alpha val="32000"/>
            </a:srgbClr>
          </a:outerShdw>
        </a:effectLst>
        <a:scene3d>
          <a:camera prst="orthographicFront">
            <a:rot lat="0" lon="0" rev="0"/>
          </a:camera>
          <a:lightRig rig="balanced" dir="t">
            <a:rot lat="0" lon="0" rev="8700000"/>
          </a:lightRig>
        </a:scene3d>
        <a:sp3d>
          <a:bevelT w="190500" h="38100"/>
        </a:sp3d>
      </dsp:spPr>
      <dsp:style>
        <a:lnRef idx="2">
          <a:schemeClr val="accent3"/>
        </a:lnRef>
        <a:fillRef idx="1">
          <a:schemeClr val="lt1"/>
        </a:fillRef>
        <a:effectRef idx="0">
          <a:schemeClr val="accent3"/>
        </a:effectRef>
        <a:fontRef idx="minor">
          <a:schemeClr val="dk1"/>
        </a:fontRef>
      </dsp:style>
    </dsp:sp>
    <dsp:sp modelId="{02BCE0F4-B037-4F4D-87E0-7FE08A2B8ACC}">
      <dsp:nvSpPr>
        <dsp:cNvPr id="0" name=""/>
        <dsp:cNvSpPr/>
      </dsp:nvSpPr>
      <dsp:spPr>
        <a:xfrm>
          <a:off x="3142794" y="2478147"/>
          <a:ext cx="742834" cy="742834"/>
        </a:xfrm>
        <a:prstGeom prst="roundRect">
          <a:avLst/>
        </a:prstGeom>
        <a:solidFill>
          <a:schemeClr val="accent3">
            <a:lumMod val="40000"/>
            <a:lumOff val="60000"/>
          </a:schemeClr>
        </a:solidFill>
        <a:ln w="25400" cap="flat" cmpd="sng" algn="ctr">
          <a:noFill/>
          <a:prstDash val="solid"/>
        </a:ln>
        <a:effectLst>
          <a:outerShdw blurRad="44450" dist="27940" dir="5400000" algn="ctr" rotWithShape="0">
            <a:srgbClr val="000000">
              <a:alpha val="32000"/>
            </a:srgbClr>
          </a:outerShdw>
        </a:effectLst>
        <a:scene3d>
          <a:camera prst="orthographicFront">
            <a:rot lat="0" lon="0" rev="0"/>
          </a:camera>
          <a:lightRig rig="balanced" dir="t">
            <a:rot lat="0" lon="0" rev="8700000"/>
          </a:lightRig>
        </a:scene3d>
        <a:sp3d>
          <a:bevelT w="190500" h="38100"/>
        </a:sp3d>
      </dsp:spPr>
      <dsp:style>
        <a:lnRef idx="2">
          <a:schemeClr val="accent3"/>
        </a:lnRef>
        <a:fillRef idx="1">
          <a:schemeClr val="lt1"/>
        </a:fillRef>
        <a:effectRef idx="0">
          <a:schemeClr val="accent3"/>
        </a:effectRef>
        <a:fontRef idx="minor">
          <a:schemeClr val="dk1"/>
        </a:fontRef>
      </dsp:style>
      <dsp:txBody>
        <a:bodyPr spcFirstLastPara="0" vert="horz" wrap="square" lIns="25400" tIns="25400" rIns="25400" bIns="25400" numCol="1" spcCol="1270" anchor="ctr" anchorCtr="0">
          <a:noAutofit/>
        </a:bodyPr>
        <a:lstStyle/>
        <a:p>
          <a:pPr lvl="0" algn="ctr" defTabSz="444500">
            <a:lnSpc>
              <a:spcPct val="90000"/>
            </a:lnSpc>
            <a:spcBef>
              <a:spcPct val="0"/>
            </a:spcBef>
            <a:spcAft>
              <a:spcPct val="35000"/>
            </a:spcAft>
          </a:pPr>
          <a:r>
            <a:rPr lang="en-US" sz="1000" kern="1200" dirty="0" smtClean="0">
              <a:solidFill>
                <a:schemeClr val="accent3">
                  <a:lumMod val="50000"/>
                </a:schemeClr>
              </a:solidFill>
            </a:rPr>
            <a:t>Participant</a:t>
          </a:r>
          <a:endParaRPr lang="en-US" sz="1000" kern="1200" dirty="0">
            <a:solidFill>
              <a:schemeClr val="accent3">
                <a:lumMod val="50000"/>
              </a:schemeClr>
            </a:solidFill>
          </a:endParaRPr>
        </a:p>
      </dsp:txBody>
      <dsp:txXfrm>
        <a:off x="3179056" y="2514409"/>
        <a:ext cx="670310" cy="670310"/>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DB88F7D-231D-4FA6-84EC-AD56C3F4652B}">
      <dsp:nvSpPr>
        <dsp:cNvPr id="0" name=""/>
        <dsp:cNvSpPr/>
      </dsp:nvSpPr>
      <dsp:spPr>
        <a:xfrm>
          <a:off x="1742539" y="1710722"/>
          <a:ext cx="1373183" cy="1021618"/>
        </a:xfrm>
        <a:prstGeom prst="ellipse">
          <a:avLst/>
        </a:prstGeom>
        <a:solidFill>
          <a:schemeClr val="accent1">
            <a:alpha val="80000"/>
            <a:hueOff val="0"/>
            <a:satOff val="0"/>
            <a:lumOff val="0"/>
            <a:alphaOff val="0"/>
          </a:schemeClr>
        </a:solidFill>
        <a:ln>
          <a:noFill/>
        </a:ln>
        <a:effectLst>
          <a:outerShdw blurRad="50800" dist="25400" algn="bl" rotWithShape="0">
            <a:srgbClr val="000000">
              <a:alpha val="60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30480" tIns="30480" rIns="30480" bIns="30480" numCol="1" spcCol="1270" anchor="ctr" anchorCtr="0">
          <a:noAutofit/>
        </a:bodyPr>
        <a:lstStyle/>
        <a:p>
          <a:pPr lvl="0" algn="ctr" defTabSz="1066800">
            <a:lnSpc>
              <a:spcPct val="90000"/>
            </a:lnSpc>
            <a:spcBef>
              <a:spcPct val="0"/>
            </a:spcBef>
            <a:spcAft>
              <a:spcPct val="35000"/>
            </a:spcAft>
          </a:pPr>
          <a:r>
            <a:rPr lang="en-US" sz="2400" b="1" kern="1200" cap="small" baseline="0" dirty="0" smtClean="0"/>
            <a:t>The ESOP Plan</a:t>
          </a:r>
          <a:endParaRPr lang="en-US" sz="2400" b="1" kern="1200" cap="small" baseline="0" dirty="0"/>
        </a:p>
      </dsp:txBody>
      <dsp:txXfrm>
        <a:off x="1943637" y="1860334"/>
        <a:ext cx="970987" cy="722394"/>
      </dsp:txXfrm>
    </dsp:sp>
    <dsp:sp modelId="{4A5C9A8C-6AAD-473F-9936-0FD6A682FECB}">
      <dsp:nvSpPr>
        <dsp:cNvPr id="0" name=""/>
        <dsp:cNvSpPr/>
      </dsp:nvSpPr>
      <dsp:spPr>
        <a:xfrm rot="20542104">
          <a:off x="3250708" y="1583661"/>
          <a:ext cx="511104" cy="403471"/>
        </a:xfrm>
        <a:prstGeom prst="leftRightArrow">
          <a:avLst/>
        </a:prstGeom>
        <a:solidFill>
          <a:schemeClr val="accent1">
            <a:shade val="90000"/>
            <a:hueOff val="0"/>
            <a:satOff val="0"/>
            <a:lumOff val="0"/>
            <a:alphaOff val="0"/>
          </a:schemeClr>
        </a:solidFill>
        <a:ln>
          <a:noFill/>
        </a:ln>
        <a:effectLst>
          <a:outerShdw blurRad="50800" dist="25400" algn="bl" rotWithShape="0">
            <a:srgbClr val="000000">
              <a:alpha val="60000"/>
            </a:srgbClr>
          </a:outerShdw>
        </a:effectLst>
        <a:scene3d>
          <a:camera prst="orthographicFront"/>
          <a:lightRig rig="flat" dir="t"/>
        </a:scene3d>
        <a:sp3d z="-80000" prstMaterial="plastic">
          <a:bevelT w="50800" h="50800"/>
          <a:bevelB w="25400" h="25400" prst="angle"/>
        </a:sp3d>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1422400">
            <a:lnSpc>
              <a:spcPct val="90000"/>
            </a:lnSpc>
            <a:spcBef>
              <a:spcPct val="0"/>
            </a:spcBef>
            <a:spcAft>
              <a:spcPct val="35000"/>
            </a:spcAft>
          </a:pPr>
          <a:endParaRPr lang="en-US" sz="3200" kern="1200" dirty="0"/>
        </a:p>
      </dsp:txBody>
      <dsp:txXfrm>
        <a:off x="3253551" y="1682686"/>
        <a:ext cx="390063" cy="242083"/>
      </dsp:txXfrm>
    </dsp:sp>
    <dsp:sp modelId="{93BE7166-2258-4505-A0A8-CA46FD30E089}">
      <dsp:nvSpPr>
        <dsp:cNvPr id="0" name=""/>
        <dsp:cNvSpPr/>
      </dsp:nvSpPr>
      <dsp:spPr>
        <a:xfrm>
          <a:off x="3924803" y="1116987"/>
          <a:ext cx="1232933" cy="866505"/>
        </a:xfrm>
        <a:prstGeom prst="ellipse">
          <a:avLst/>
        </a:prstGeom>
        <a:solidFill>
          <a:schemeClr val="accent1">
            <a:alpha val="90000"/>
            <a:hueOff val="0"/>
            <a:satOff val="0"/>
            <a:lumOff val="0"/>
            <a:alphaOff val="0"/>
          </a:schemeClr>
        </a:solidFill>
        <a:ln>
          <a:noFill/>
        </a:ln>
        <a:effectLst>
          <a:outerShdw blurRad="50800" dist="25400" algn="bl" rotWithShape="0">
            <a:srgbClr val="000000">
              <a:alpha val="60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5240" tIns="15240" rIns="15240" bIns="15240" numCol="1" spcCol="1270" anchor="ctr" anchorCtr="0">
          <a:noAutofit/>
        </a:bodyPr>
        <a:lstStyle/>
        <a:p>
          <a:pPr lvl="0" algn="ctr" defTabSz="533400">
            <a:lnSpc>
              <a:spcPct val="90000"/>
            </a:lnSpc>
            <a:spcBef>
              <a:spcPct val="0"/>
            </a:spcBef>
            <a:spcAft>
              <a:spcPct val="35000"/>
            </a:spcAft>
          </a:pPr>
          <a:r>
            <a:rPr lang="en-US" sz="1200" b="1" kern="1200" cap="small" baseline="0" dirty="0" smtClean="0"/>
            <a:t>Capitalization</a:t>
          </a:r>
        </a:p>
        <a:p>
          <a:pPr lvl="0" algn="ctr" defTabSz="533400">
            <a:lnSpc>
              <a:spcPct val="90000"/>
            </a:lnSpc>
            <a:spcBef>
              <a:spcPct val="0"/>
            </a:spcBef>
            <a:spcAft>
              <a:spcPct val="35000"/>
            </a:spcAft>
          </a:pPr>
          <a:endParaRPr lang="en-US" sz="1200" b="1" kern="1200" cap="small" baseline="0" dirty="0"/>
        </a:p>
      </dsp:txBody>
      <dsp:txXfrm>
        <a:off x="4105362" y="1243884"/>
        <a:ext cx="871815" cy="612711"/>
      </dsp:txXfrm>
    </dsp:sp>
    <dsp:sp modelId="{964731CC-3FB1-4094-884C-AFC6582EBBB2}">
      <dsp:nvSpPr>
        <dsp:cNvPr id="0" name=""/>
        <dsp:cNvSpPr/>
      </dsp:nvSpPr>
      <dsp:spPr>
        <a:xfrm rot="18911723">
          <a:off x="2930936" y="1127603"/>
          <a:ext cx="604112" cy="403471"/>
        </a:xfrm>
        <a:prstGeom prst="leftRightArrow">
          <a:avLst/>
        </a:prstGeom>
        <a:solidFill>
          <a:schemeClr val="accent1">
            <a:shade val="90000"/>
            <a:hueOff val="24168"/>
            <a:satOff val="-612"/>
            <a:lumOff val="3394"/>
            <a:alphaOff val="0"/>
          </a:schemeClr>
        </a:solidFill>
        <a:ln>
          <a:noFill/>
        </a:ln>
        <a:effectLst>
          <a:outerShdw blurRad="50800" dist="25400" algn="bl" rotWithShape="0">
            <a:srgbClr val="000000">
              <a:alpha val="60000"/>
            </a:srgbClr>
          </a:outerShdw>
        </a:effectLst>
        <a:scene3d>
          <a:camera prst="orthographicFront"/>
          <a:lightRig rig="flat" dir="t"/>
        </a:scene3d>
        <a:sp3d z="-80000" prstMaterial="plastic">
          <a:bevelT w="50800" h="50800"/>
          <a:bevelB w="25400" h="25400" prst="angle"/>
        </a:sp3d>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1422400">
            <a:lnSpc>
              <a:spcPct val="90000"/>
            </a:lnSpc>
            <a:spcBef>
              <a:spcPct val="0"/>
            </a:spcBef>
            <a:spcAft>
              <a:spcPct val="35000"/>
            </a:spcAft>
          </a:pPr>
          <a:endParaRPr lang="en-US" sz="3200" kern="1200" dirty="0"/>
        </a:p>
      </dsp:txBody>
      <dsp:txXfrm>
        <a:off x="2948516" y="1250945"/>
        <a:ext cx="483071" cy="242083"/>
      </dsp:txXfrm>
    </dsp:sp>
    <dsp:sp modelId="{426950AC-8B08-4137-894B-10CDF3EEEF09}">
      <dsp:nvSpPr>
        <dsp:cNvPr id="0" name=""/>
        <dsp:cNvSpPr/>
      </dsp:nvSpPr>
      <dsp:spPr>
        <a:xfrm>
          <a:off x="3280057" y="0"/>
          <a:ext cx="1661790" cy="1102284"/>
        </a:xfrm>
        <a:prstGeom prst="ellipse">
          <a:avLst/>
        </a:prstGeom>
        <a:solidFill>
          <a:schemeClr val="accent1">
            <a:alpha val="90000"/>
            <a:hueOff val="0"/>
            <a:satOff val="0"/>
            <a:lumOff val="0"/>
            <a:alphaOff val="-4444"/>
          </a:schemeClr>
        </a:solidFill>
        <a:ln>
          <a:noFill/>
        </a:ln>
        <a:effectLst>
          <a:outerShdw blurRad="50800" dist="25400" algn="bl" rotWithShape="0">
            <a:srgbClr val="000000">
              <a:alpha val="60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5240" tIns="15240" rIns="15240" bIns="15240" numCol="1" spcCol="1270" anchor="ctr" anchorCtr="0">
          <a:noAutofit/>
        </a:bodyPr>
        <a:lstStyle/>
        <a:p>
          <a:pPr lvl="0" algn="ctr" defTabSz="533400">
            <a:lnSpc>
              <a:spcPct val="90000"/>
            </a:lnSpc>
            <a:spcBef>
              <a:spcPct val="0"/>
            </a:spcBef>
            <a:spcAft>
              <a:spcPct val="35000"/>
            </a:spcAft>
          </a:pPr>
          <a:r>
            <a:rPr lang="en-US" sz="1200" b="1" kern="1200" cap="small" baseline="0" dirty="0" smtClean="0"/>
            <a:t>Long Term Strategic Plans</a:t>
          </a:r>
        </a:p>
        <a:p>
          <a:pPr lvl="0" algn="ctr" defTabSz="533400">
            <a:lnSpc>
              <a:spcPct val="90000"/>
            </a:lnSpc>
            <a:spcBef>
              <a:spcPct val="0"/>
            </a:spcBef>
            <a:spcAft>
              <a:spcPct val="35000"/>
            </a:spcAft>
          </a:pPr>
          <a:endParaRPr lang="en-US" sz="1200" b="1" kern="1200" cap="small" baseline="0" dirty="0"/>
        </a:p>
      </dsp:txBody>
      <dsp:txXfrm>
        <a:off x="3523421" y="161426"/>
        <a:ext cx="1175062" cy="779432"/>
      </dsp:txXfrm>
    </dsp:sp>
    <dsp:sp modelId="{7540EAB7-EE24-40EF-A7B5-221516DDBBF8}">
      <dsp:nvSpPr>
        <dsp:cNvPr id="0" name=""/>
        <dsp:cNvSpPr/>
      </dsp:nvSpPr>
      <dsp:spPr>
        <a:xfrm rot="8268777">
          <a:off x="1259131" y="2797710"/>
          <a:ext cx="623381" cy="403471"/>
        </a:xfrm>
        <a:prstGeom prst="leftRightArrow">
          <a:avLst/>
        </a:prstGeom>
        <a:solidFill>
          <a:schemeClr val="accent1">
            <a:shade val="90000"/>
            <a:hueOff val="48337"/>
            <a:satOff val="-1225"/>
            <a:lumOff val="6788"/>
            <a:alphaOff val="0"/>
          </a:schemeClr>
        </a:solidFill>
        <a:ln>
          <a:noFill/>
        </a:ln>
        <a:effectLst>
          <a:outerShdw blurRad="50800" dist="25400" algn="bl" rotWithShape="0">
            <a:srgbClr val="000000">
              <a:alpha val="60000"/>
            </a:srgbClr>
          </a:outerShdw>
        </a:effectLst>
        <a:scene3d>
          <a:camera prst="orthographicFront"/>
          <a:lightRig rig="flat" dir="t"/>
        </a:scene3d>
        <a:sp3d z="-80000" prstMaterial="plastic">
          <a:bevelT w="50800" h="50800"/>
          <a:bevelB w="25400" h="25400" prst="angle"/>
        </a:sp3d>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1422400">
            <a:lnSpc>
              <a:spcPct val="90000"/>
            </a:lnSpc>
            <a:spcBef>
              <a:spcPct val="0"/>
            </a:spcBef>
            <a:spcAft>
              <a:spcPct val="35000"/>
            </a:spcAft>
          </a:pPr>
          <a:endParaRPr lang="en-US" sz="3200" kern="1200" dirty="0"/>
        </a:p>
      </dsp:txBody>
      <dsp:txXfrm rot="10800000">
        <a:off x="1364495" y="2837761"/>
        <a:ext cx="502340" cy="242083"/>
      </dsp:txXfrm>
    </dsp:sp>
    <dsp:sp modelId="{DA0577A5-6F54-4EC6-B4F0-CB7AB87055C8}">
      <dsp:nvSpPr>
        <dsp:cNvPr id="0" name=""/>
        <dsp:cNvSpPr/>
      </dsp:nvSpPr>
      <dsp:spPr>
        <a:xfrm>
          <a:off x="214403" y="3326692"/>
          <a:ext cx="1130669" cy="779478"/>
        </a:xfrm>
        <a:prstGeom prst="ellipse">
          <a:avLst/>
        </a:prstGeom>
        <a:solidFill>
          <a:schemeClr val="accent1">
            <a:alpha val="90000"/>
            <a:hueOff val="0"/>
            <a:satOff val="0"/>
            <a:lumOff val="0"/>
            <a:alphaOff val="-8889"/>
          </a:schemeClr>
        </a:solidFill>
        <a:ln>
          <a:noFill/>
        </a:ln>
        <a:effectLst>
          <a:outerShdw blurRad="50800" dist="25400" algn="bl" rotWithShape="0">
            <a:srgbClr val="000000">
              <a:alpha val="60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5240" tIns="15240" rIns="15240" bIns="15240" numCol="1" spcCol="1270" anchor="ctr" anchorCtr="0">
          <a:noAutofit/>
        </a:bodyPr>
        <a:lstStyle/>
        <a:p>
          <a:pPr lvl="0" algn="ctr" defTabSz="533400">
            <a:lnSpc>
              <a:spcPct val="90000"/>
            </a:lnSpc>
            <a:spcBef>
              <a:spcPct val="0"/>
            </a:spcBef>
            <a:spcAft>
              <a:spcPct val="35000"/>
            </a:spcAft>
          </a:pPr>
          <a:r>
            <a:rPr lang="en-US" sz="1200" b="1" kern="1200" cap="small" baseline="0" dirty="0" smtClean="0"/>
            <a:t>Employee Ownership Culture</a:t>
          </a:r>
        </a:p>
        <a:p>
          <a:pPr lvl="0" algn="ctr" defTabSz="533400">
            <a:lnSpc>
              <a:spcPct val="90000"/>
            </a:lnSpc>
            <a:spcBef>
              <a:spcPct val="0"/>
            </a:spcBef>
            <a:spcAft>
              <a:spcPct val="35000"/>
            </a:spcAft>
          </a:pPr>
          <a:endParaRPr lang="en-US" sz="1200" b="1" kern="1200" cap="small" baseline="0" dirty="0"/>
        </a:p>
      </dsp:txBody>
      <dsp:txXfrm>
        <a:off x="379986" y="3440844"/>
        <a:ext cx="799503" cy="551174"/>
      </dsp:txXfrm>
    </dsp:sp>
    <dsp:sp modelId="{2E22B3B3-7EB7-40D6-A87B-6A958D7738AC}">
      <dsp:nvSpPr>
        <dsp:cNvPr id="0" name=""/>
        <dsp:cNvSpPr/>
      </dsp:nvSpPr>
      <dsp:spPr>
        <a:xfrm rot="15784070">
          <a:off x="2140704" y="1080104"/>
          <a:ext cx="371161" cy="403471"/>
        </a:xfrm>
        <a:prstGeom prst="leftRightArrow">
          <a:avLst/>
        </a:prstGeom>
        <a:solidFill>
          <a:schemeClr val="accent1">
            <a:shade val="90000"/>
            <a:hueOff val="72505"/>
            <a:satOff val="-1837"/>
            <a:lumOff val="10182"/>
            <a:alphaOff val="0"/>
          </a:schemeClr>
        </a:solidFill>
        <a:ln>
          <a:noFill/>
        </a:ln>
        <a:effectLst>
          <a:outerShdw blurRad="50800" dist="25400" algn="bl" rotWithShape="0">
            <a:srgbClr val="000000">
              <a:alpha val="60000"/>
            </a:srgbClr>
          </a:outerShdw>
        </a:effectLst>
        <a:scene3d>
          <a:camera prst="orthographicFront"/>
          <a:lightRig rig="flat" dir="t"/>
        </a:scene3d>
        <a:sp3d z="-80000" prstMaterial="plastic">
          <a:bevelT w="50800" h="50800"/>
          <a:bevelB w="25400" h="25400" prst="angle"/>
        </a:sp3d>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1422400">
            <a:lnSpc>
              <a:spcPct val="90000"/>
            </a:lnSpc>
            <a:spcBef>
              <a:spcPct val="0"/>
            </a:spcBef>
            <a:spcAft>
              <a:spcPct val="35000"/>
            </a:spcAft>
          </a:pPr>
          <a:endParaRPr lang="en-US" sz="3200" kern="1200" dirty="0"/>
        </a:p>
      </dsp:txBody>
      <dsp:txXfrm rot="10800000">
        <a:off x="2203098" y="1216065"/>
        <a:ext cx="259813" cy="242083"/>
      </dsp:txXfrm>
    </dsp:sp>
    <dsp:sp modelId="{FCA1175C-AD9F-4375-BA14-B59DFB89F0A2}">
      <dsp:nvSpPr>
        <dsp:cNvPr id="0" name=""/>
        <dsp:cNvSpPr/>
      </dsp:nvSpPr>
      <dsp:spPr>
        <a:xfrm>
          <a:off x="1417141" y="0"/>
          <a:ext cx="1607687" cy="1019121"/>
        </a:xfrm>
        <a:prstGeom prst="ellipse">
          <a:avLst/>
        </a:prstGeom>
        <a:solidFill>
          <a:schemeClr val="accent1">
            <a:alpha val="90000"/>
            <a:hueOff val="0"/>
            <a:satOff val="0"/>
            <a:lumOff val="0"/>
            <a:alphaOff val="-13333"/>
          </a:schemeClr>
        </a:solidFill>
        <a:ln>
          <a:noFill/>
        </a:ln>
        <a:effectLst>
          <a:outerShdw blurRad="50800" dist="25400" algn="bl" rotWithShape="0">
            <a:srgbClr val="000000">
              <a:alpha val="60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5240" tIns="15240" rIns="15240" bIns="15240" numCol="1" spcCol="1270" anchor="ctr" anchorCtr="0">
          <a:noAutofit/>
        </a:bodyPr>
        <a:lstStyle/>
        <a:p>
          <a:pPr lvl="0" algn="ctr" defTabSz="533400">
            <a:lnSpc>
              <a:spcPct val="90000"/>
            </a:lnSpc>
            <a:spcBef>
              <a:spcPct val="0"/>
            </a:spcBef>
            <a:spcAft>
              <a:spcPct val="35000"/>
            </a:spcAft>
          </a:pPr>
          <a:r>
            <a:rPr lang="en-US" sz="1200" b="1" kern="1200" cap="small" baseline="0" dirty="0" smtClean="0"/>
            <a:t>Shareholder Liquidity</a:t>
          </a:r>
          <a:endParaRPr lang="en-US" sz="1200" b="1" kern="1200" cap="small" baseline="0" dirty="0"/>
        </a:p>
      </dsp:txBody>
      <dsp:txXfrm>
        <a:off x="1652581" y="149247"/>
        <a:ext cx="1136807" cy="720627"/>
      </dsp:txXfrm>
    </dsp:sp>
    <dsp:sp modelId="{890F3665-C976-4256-9A20-E1BBE013A33A}">
      <dsp:nvSpPr>
        <dsp:cNvPr id="0" name=""/>
        <dsp:cNvSpPr/>
      </dsp:nvSpPr>
      <dsp:spPr>
        <a:xfrm rot="6723358">
          <a:off x="1597608" y="3145614"/>
          <a:ext cx="750767" cy="403471"/>
        </a:xfrm>
        <a:prstGeom prst="leftRightArrow">
          <a:avLst/>
        </a:prstGeom>
        <a:solidFill>
          <a:schemeClr val="accent1">
            <a:shade val="90000"/>
            <a:hueOff val="96674"/>
            <a:satOff val="-2450"/>
            <a:lumOff val="13576"/>
            <a:alphaOff val="0"/>
          </a:schemeClr>
        </a:solidFill>
        <a:ln>
          <a:noFill/>
        </a:ln>
        <a:effectLst>
          <a:outerShdw blurRad="50800" dist="25400" algn="bl" rotWithShape="0">
            <a:srgbClr val="000000">
              <a:alpha val="60000"/>
            </a:srgbClr>
          </a:outerShdw>
        </a:effectLst>
        <a:scene3d>
          <a:camera prst="orthographicFront"/>
          <a:lightRig rig="flat" dir="t"/>
        </a:scene3d>
        <a:sp3d z="-80000" prstMaterial="plastic">
          <a:bevelT w="50800" h="50800"/>
          <a:bevelB w="25400" h="25400" prst="angle"/>
        </a:sp3d>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1422400">
            <a:lnSpc>
              <a:spcPct val="90000"/>
            </a:lnSpc>
            <a:spcBef>
              <a:spcPct val="0"/>
            </a:spcBef>
            <a:spcAft>
              <a:spcPct val="35000"/>
            </a:spcAft>
          </a:pPr>
          <a:endParaRPr lang="en-US" sz="3200" kern="1200" dirty="0"/>
        </a:p>
      </dsp:txBody>
      <dsp:txXfrm rot="10800000">
        <a:off x="1680855" y="3170217"/>
        <a:ext cx="629726" cy="242083"/>
      </dsp:txXfrm>
    </dsp:sp>
    <dsp:sp modelId="{4286C83E-D546-4DA6-BD8B-719899CADFFE}">
      <dsp:nvSpPr>
        <dsp:cNvPr id="0" name=""/>
        <dsp:cNvSpPr/>
      </dsp:nvSpPr>
      <dsp:spPr>
        <a:xfrm>
          <a:off x="870379" y="4003655"/>
          <a:ext cx="1288764" cy="949344"/>
        </a:xfrm>
        <a:prstGeom prst="ellipse">
          <a:avLst/>
        </a:prstGeom>
        <a:solidFill>
          <a:schemeClr val="accent1">
            <a:alpha val="90000"/>
            <a:hueOff val="0"/>
            <a:satOff val="0"/>
            <a:lumOff val="0"/>
            <a:alphaOff val="-17778"/>
          </a:schemeClr>
        </a:solidFill>
        <a:ln>
          <a:noFill/>
        </a:ln>
        <a:effectLst>
          <a:outerShdw blurRad="50800" dist="25400" algn="bl" rotWithShape="0">
            <a:srgbClr val="000000">
              <a:alpha val="60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5240" tIns="15240" rIns="15240" bIns="15240" numCol="1" spcCol="1270" anchor="ctr" anchorCtr="0">
          <a:noAutofit/>
        </a:bodyPr>
        <a:lstStyle/>
        <a:p>
          <a:pPr lvl="0" algn="ctr" defTabSz="533400">
            <a:lnSpc>
              <a:spcPct val="90000"/>
            </a:lnSpc>
            <a:spcBef>
              <a:spcPct val="0"/>
            </a:spcBef>
            <a:spcAft>
              <a:spcPct val="35000"/>
            </a:spcAft>
          </a:pPr>
          <a:r>
            <a:rPr lang="en-US" sz="1200" b="1" kern="1200" cap="small" baseline="0" dirty="0" smtClean="0"/>
            <a:t>Employee Benefits</a:t>
          </a:r>
          <a:endParaRPr lang="en-US" sz="1200" b="1" kern="1200" cap="small" baseline="0" dirty="0"/>
        </a:p>
      </dsp:txBody>
      <dsp:txXfrm>
        <a:off x="1059114" y="4142683"/>
        <a:ext cx="911294" cy="671288"/>
      </dsp:txXfrm>
    </dsp:sp>
    <dsp:sp modelId="{B5E9E09C-11A0-490E-937C-4E9917C42308}">
      <dsp:nvSpPr>
        <dsp:cNvPr id="0" name=""/>
        <dsp:cNvSpPr/>
      </dsp:nvSpPr>
      <dsp:spPr>
        <a:xfrm rot="2434626">
          <a:off x="3038346" y="2890473"/>
          <a:ext cx="814888" cy="403471"/>
        </a:xfrm>
        <a:prstGeom prst="leftRightArrow">
          <a:avLst/>
        </a:prstGeom>
        <a:solidFill>
          <a:schemeClr val="accent1">
            <a:shade val="90000"/>
            <a:hueOff val="120842"/>
            <a:satOff val="-3062"/>
            <a:lumOff val="16969"/>
            <a:alphaOff val="0"/>
          </a:schemeClr>
        </a:solidFill>
        <a:ln>
          <a:noFill/>
        </a:ln>
        <a:effectLst>
          <a:outerShdw blurRad="50800" dist="25400" algn="bl" rotWithShape="0">
            <a:srgbClr val="000000">
              <a:alpha val="60000"/>
            </a:srgbClr>
          </a:outerShdw>
        </a:effectLst>
        <a:scene3d>
          <a:camera prst="orthographicFront"/>
          <a:lightRig rig="flat" dir="t"/>
        </a:scene3d>
        <a:sp3d z="-80000" prstMaterial="plastic">
          <a:bevelT w="50800" h="50800"/>
          <a:bevelB w="25400" h="25400" prst="angle"/>
        </a:sp3d>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1422400">
            <a:lnSpc>
              <a:spcPct val="90000"/>
            </a:lnSpc>
            <a:spcBef>
              <a:spcPct val="0"/>
            </a:spcBef>
            <a:spcAft>
              <a:spcPct val="35000"/>
            </a:spcAft>
          </a:pPr>
          <a:endParaRPr lang="en-US" sz="3200" kern="1200" dirty="0"/>
        </a:p>
      </dsp:txBody>
      <dsp:txXfrm>
        <a:off x="3052899" y="2931800"/>
        <a:ext cx="693847" cy="242083"/>
      </dsp:txXfrm>
    </dsp:sp>
    <dsp:sp modelId="{2F7CDA19-DE64-47DC-9A2B-E23F9B82C740}">
      <dsp:nvSpPr>
        <dsp:cNvPr id="0" name=""/>
        <dsp:cNvSpPr/>
      </dsp:nvSpPr>
      <dsp:spPr>
        <a:xfrm>
          <a:off x="3933063" y="3441356"/>
          <a:ext cx="949344" cy="949344"/>
        </a:xfrm>
        <a:prstGeom prst="ellipse">
          <a:avLst/>
        </a:prstGeom>
        <a:solidFill>
          <a:schemeClr val="accent1">
            <a:alpha val="90000"/>
            <a:hueOff val="0"/>
            <a:satOff val="0"/>
            <a:lumOff val="0"/>
            <a:alphaOff val="-22222"/>
          </a:schemeClr>
        </a:solidFill>
        <a:ln>
          <a:noFill/>
        </a:ln>
        <a:effectLst>
          <a:outerShdw blurRad="50800" dist="25400" algn="bl" rotWithShape="0">
            <a:srgbClr val="000000">
              <a:alpha val="60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5240" tIns="15240" rIns="15240" bIns="15240" numCol="1" spcCol="1270" anchor="ctr" anchorCtr="0">
          <a:noAutofit/>
        </a:bodyPr>
        <a:lstStyle/>
        <a:p>
          <a:pPr lvl="0" algn="ctr" defTabSz="533400">
            <a:lnSpc>
              <a:spcPct val="90000"/>
            </a:lnSpc>
            <a:spcBef>
              <a:spcPct val="0"/>
            </a:spcBef>
            <a:spcAft>
              <a:spcPct val="35000"/>
            </a:spcAft>
          </a:pPr>
          <a:r>
            <a:rPr lang="en-US" sz="1200" b="1" kern="1200" cap="small" baseline="0" dirty="0" smtClean="0"/>
            <a:t>Cash Flow</a:t>
          </a:r>
          <a:endParaRPr lang="en-US" sz="1200" b="1" kern="1200" cap="small" baseline="0" dirty="0"/>
        </a:p>
      </dsp:txBody>
      <dsp:txXfrm>
        <a:off x="4072091" y="3580384"/>
        <a:ext cx="671288" cy="671288"/>
      </dsp:txXfrm>
    </dsp:sp>
    <dsp:sp modelId="{86502E77-F66E-4A27-B46F-BCB2DBFEF230}">
      <dsp:nvSpPr>
        <dsp:cNvPr id="0" name=""/>
        <dsp:cNvSpPr/>
      </dsp:nvSpPr>
      <dsp:spPr>
        <a:xfrm rot="3923708">
          <a:off x="2562320" y="3120238"/>
          <a:ext cx="741491" cy="403471"/>
        </a:xfrm>
        <a:prstGeom prst="leftRightArrow">
          <a:avLst/>
        </a:prstGeom>
        <a:solidFill>
          <a:schemeClr val="accent1">
            <a:shade val="90000"/>
            <a:hueOff val="145011"/>
            <a:satOff val="-3675"/>
            <a:lumOff val="20363"/>
            <a:alphaOff val="0"/>
          </a:schemeClr>
        </a:solidFill>
        <a:ln>
          <a:noFill/>
        </a:ln>
        <a:effectLst>
          <a:outerShdw blurRad="50800" dist="25400" algn="bl" rotWithShape="0">
            <a:srgbClr val="000000">
              <a:alpha val="60000"/>
            </a:srgbClr>
          </a:outerShdw>
        </a:effectLst>
        <a:scene3d>
          <a:camera prst="orthographicFront"/>
          <a:lightRig rig="flat" dir="t"/>
        </a:scene3d>
        <a:sp3d z="-80000" prstMaterial="plastic">
          <a:bevelT w="50800" h="50800"/>
          <a:bevelB w="25400" h="25400" prst="angle"/>
        </a:sp3d>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1422400">
            <a:lnSpc>
              <a:spcPct val="90000"/>
            </a:lnSpc>
            <a:spcBef>
              <a:spcPct val="0"/>
            </a:spcBef>
            <a:spcAft>
              <a:spcPct val="35000"/>
            </a:spcAft>
          </a:pPr>
          <a:endParaRPr lang="en-US" sz="3200" kern="1200" dirty="0"/>
        </a:p>
      </dsp:txBody>
      <dsp:txXfrm>
        <a:off x="2597642" y="3145907"/>
        <a:ext cx="620450" cy="242083"/>
      </dsp:txXfrm>
    </dsp:sp>
    <dsp:sp modelId="{E919A0BF-8C86-4221-A689-DFE9188EC47E}">
      <dsp:nvSpPr>
        <dsp:cNvPr id="0" name=""/>
        <dsp:cNvSpPr/>
      </dsp:nvSpPr>
      <dsp:spPr>
        <a:xfrm>
          <a:off x="2813312" y="3947026"/>
          <a:ext cx="1272653" cy="1005973"/>
        </a:xfrm>
        <a:prstGeom prst="ellipse">
          <a:avLst/>
        </a:prstGeom>
        <a:solidFill>
          <a:schemeClr val="accent1">
            <a:alpha val="90000"/>
            <a:hueOff val="0"/>
            <a:satOff val="0"/>
            <a:lumOff val="0"/>
            <a:alphaOff val="-26667"/>
          </a:schemeClr>
        </a:solidFill>
        <a:ln>
          <a:noFill/>
        </a:ln>
        <a:effectLst>
          <a:outerShdw blurRad="50800" dist="25400" algn="bl" rotWithShape="0">
            <a:srgbClr val="000000">
              <a:alpha val="60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5240" tIns="15240" rIns="15240" bIns="15240" numCol="1" spcCol="1270" anchor="ctr" anchorCtr="0">
          <a:noAutofit/>
        </a:bodyPr>
        <a:lstStyle/>
        <a:p>
          <a:pPr lvl="0" algn="ctr" defTabSz="533400">
            <a:lnSpc>
              <a:spcPct val="90000"/>
            </a:lnSpc>
            <a:spcBef>
              <a:spcPct val="0"/>
            </a:spcBef>
            <a:spcAft>
              <a:spcPct val="35000"/>
            </a:spcAft>
          </a:pPr>
          <a:r>
            <a:rPr lang="en-US" sz="1200" b="1" kern="1200" cap="small" baseline="0" dirty="0" smtClean="0"/>
            <a:t>Repurchase Obligation</a:t>
          </a:r>
          <a:endParaRPr lang="en-US" sz="1200" b="1" kern="1200" cap="small" baseline="0" dirty="0"/>
        </a:p>
      </dsp:txBody>
      <dsp:txXfrm>
        <a:off x="2999688" y="4094347"/>
        <a:ext cx="899901" cy="711331"/>
      </dsp:txXfrm>
    </dsp:sp>
    <dsp:sp modelId="{28DA0118-3D92-4435-9B8E-12D55A3855A4}">
      <dsp:nvSpPr>
        <dsp:cNvPr id="0" name=""/>
        <dsp:cNvSpPr/>
      </dsp:nvSpPr>
      <dsp:spPr>
        <a:xfrm rot="1028669">
          <a:off x="3273563" y="2366886"/>
          <a:ext cx="561388" cy="403471"/>
        </a:xfrm>
        <a:prstGeom prst="leftRightArrow">
          <a:avLst/>
        </a:prstGeom>
        <a:solidFill>
          <a:schemeClr val="accent1">
            <a:shade val="90000"/>
            <a:hueOff val="169179"/>
            <a:satOff val="-4287"/>
            <a:lumOff val="23757"/>
            <a:alphaOff val="0"/>
          </a:schemeClr>
        </a:solidFill>
        <a:ln>
          <a:noFill/>
        </a:ln>
        <a:effectLst>
          <a:outerShdw blurRad="50800" dist="25400" algn="bl" rotWithShape="0">
            <a:srgbClr val="000000">
              <a:alpha val="60000"/>
            </a:srgbClr>
          </a:outerShdw>
        </a:effectLst>
        <a:scene3d>
          <a:camera prst="orthographicFront"/>
          <a:lightRig rig="flat" dir="t"/>
        </a:scene3d>
        <a:sp3d z="-80000" prstMaterial="plastic">
          <a:bevelT w="50800" h="50800"/>
          <a:bevelB w="25400" h="25400" prst="angle"/>
        </a:sp3d>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1422400">
            <a:lnSpc>
              <a:spcPct val="90000"/>
            </a:lnSpc>
            <a:spcBef>
              <a:spcPct val="0"/>
            </a:spcBef>
            <a:spcAft>
              <a:spcPct val="35000"/>
            </a:spcAft>
          </a:pPr>
          <a:endParaRPr lang="en-US" sz="3200" kern="1200" dirty="0"/>
        </a:p>
      </dsp:txBody>
      <dsp:txXfrm>
        <a:off x="3276252" y="2429740"/>
        <a:ext cx="440347" cy="242083"/>
      </dsp:txXfrm>
    </dsp:sp>
    <dsp:sp modelId="{9550470E-0FEB-49C7-BBE2-BDCE9374A545}">
      <dsp:nvSpPr>
        <dsp:cNvPr id="0" name=""/>
        <dsp:cNvSpPr/>
      </dsp:nvSpPr>
      <dsp:spPr>
        <a:xfrm>
          <a:off x="4043238" y="2414816"/>
          <a:ext cx="1102274" cy="949344"/>
        </a:xfrm>
        <a:prstGeom prst="ellipse">
          <a:avLst/>
        </a:prstGeom>
        <a:solidFill>
          <a:schemeClr val="accent1">
            <a:alpha val="90000"/>
            <a:hueOff val="0"/>
            <a:satOff val="0"/>
            <a:lumOff val="0"/>
            <a:alphaOff val="-31111"/>
          </a:schemeClr>
        </a:solidFill>
        <a:ln>
          <a:noFill/>
        </a:ln>
        <a:effectLst>
          <a:outerShdw blurRad="50800" dist="25400" algn="bl" rotWithShape="0">
            <a:srgbClr val="000000">
              <a:alpha val="60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5240" tIns="15240" rIns="15240" bIns="15240" numCol="1" spcCol="1270" anchor="ctr" anchorCtr="0">
          <a:noAutofit/>
        </a:bodyPr>
        <a:lstStyle/>
        <a:p>
          <a:pPr lvl="0" algn="ctr" defTabSz="533400">
            <a:lnSpc>
              <a:spcPct val="90000"/>
            </a:lnSpc>
            <a:spcBef>
              <a:spcPct val="0"/>
            </a:spcBef>
            <a:spcAft>
              <a:spcPct val="35000"/>
            </a:spcAft>
          </a:pPr>
          <a:r>
            <a:rPr lang="en-US" sz="1200" b="1" kern="1200" cap="small" baseline="0" dirty="0" smtClean="0"/>
            <a:t>Valuation</a:t>
          </a:r>
          <a:endParaRPr lang="en-US" sz="1200" b="1" kern="1200" cap="small" baseline="0" dirty="0"/>
        </a:p>
      </dsp:txBody>
      <dsp:txXfrm>
        <a:off x="4204662" y="2553844"/>
        <a:ext cx="779426" cy="671288"/>
      </dsp:txXfrm>
    </dsp:sp>
    <dsp:sp modelId="{8C1EDB05-F75D-4EEE-8078-E9BD8C25C107}">
      <dsp:nvSpPr>
        <dsp:cNvPr id="0" name=""/>
        <dsp:cNvSpPr/>
      </dsp:nvSpPr>
      <dsp:spPr>
        <a:xfrm rot="12736804">
          <a:off x="1306133" y="1365310"/>
          <a:ext cx="470780" cy="403471"/>
        </a:xfrm>
        <a:prstGeom prst="leftRightArrow">
          <a:avLst/>
        </a:prstGeom>
        <a:solidFill>
          <a:schemeClr val="accent1">
            <a:shade val="90000"/>
            <a:hueOff val="193348"/>
            <a:satOff val="-4900"/>
            <a:lumOff val="27151"/>
            <a:alphaOff val="0"/>
          </a:schemeClr>
        </a:solidFill>
        <a:ln>
          <a:noFill/>
        </a:ln>
        <a:effectLst>
          <a:outerShdw blurRad="50800" dist="25400" algn="bl" rotWithShape="0">
            <a:srgbClr val="000000">
              <a:alpha val="60000"/>
            </a:srgbClr>
          </a:outerShdw>
        </a:effectLst>
        <a:scene3d>
          <a:camera prst="orthographicFront"/>
          <a:lightRig rig="flat" dir="t"/>
        </a:scene3d>
        <a:sp3d z="-80000" prstMaterial="plastic">
          <a:bevelT w="50800" h="50800"/>
          <a:bevelB w="25400" h="25400" prst="angle"/>
        </a:sp3d>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1422400">
            <a:lnSpc>
              <a:spcPct val="90000"/>
            </a:lnSpc>
            <a:spcBef>
              <a:spcPct val="0"/>
            </a:spcBef>
            <a:spcAft>
              <a:spcPct val="35000"/>
            </a:spcAft>
          </a:pPr>
          <a:endParaRPr lang="en-US" sz="3200" kern="1200" dirty="0"/>
        </a:p>
      </dsp:txBody>
      <dsp:txXfrm rot="10800000">
        <a:off x="1417820" y="1478325"/>
        <a:ext cx="349739" cy="242083"/>
      </dsp:txXfrm>
    </dsp:sp>
    <dsp:sp modelId="{74392CF7-50FF-4382-9635-1D49B51C739D}">
      <dsp:nvSpPr>
        <dsp:cNvPr id="0" name=""/>
        <dsp:cNvSpPr/>
      </dsp:nvSpPr>
      <dsp:spPr>
        <a:xfrm>
          <a:off x="278785" y="688357"/>
          <a:ext cx="949344" cy="949344"/>
        </a:xfrm>
        <a:prstGeom prst="ellipse">
          <a:avLst/>
        </a:prstGeom>
        <a:solidFill>
          <a:schemeClr val="accent1">
            <a:alpha val="90000"/>
            <a:hueOff val="0"/>
            <a:satOff val="0"/>
            <a:lumOff val="0"/>
            <a:alphaOff val="-35556"/>
          </a:schemeClr>
        </a:solidFill>
        <a:ln>
          <a:noFill/>
        </a:ln>
        <a:effectLst>
          <a:outerShdw blurRad="50800" dist="25400" algn="bl" rotWithShape="0">
            <a:srgbClr val="000000">
              <a:alpha val="60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5240" tIns="15240" rIns="15240" bIns="15240" numCol="1" spcCol="1270" anchor="ctr" anchorCtr="0">
          <a:noAutofit/>
        </a:bodyPr>
        <a:lstStyle/>
        <a:p>
          <a:pPr lvl="0" algn="ctr" defTabSz="533400">
            <a:lnSpc>
              <a:spcPct val="90000"/>
            </a:lnSpc>
            <a:spcBef>
              <a:spcPct val="0"/>
            </a:spcBef>
            <a:spcAft>
              <a:spcPct val="35000"/>
            </a:spcAft>
          </a:pPr>
          <a:r>
            <a:rPr lang="en-US" sz="1200" b="1" kern="1200" cap="small" baseline="0" dirty="0" smtClean="0"/>
            <a:t>Seller and Family Wealth</a:t>
          </a:r>
          <a:endParaRPr lang="en-US" sz="1200" b="1" kern="1200" cap="small" baseline="0" dirty="0"/>
        </a:p>
      </dsp:txBody>
      <dsp:txXfrm>
        <a:off x="417813" y="827385"/>
        <a:ext cx="671288" cy="671288"/>
      </dsp:txXfrm>
    </dsp:sp>
    <dsp:sp modelId="{12FB9330-3176-4707-847B-36E8714EF70B}">
      <dsp:nvSpPr>
        <dsp:cNvPr id="0" name=""/>
        <dsp:cNvSpPr/>
      </dsp:nvSpPr>
      <dsp:spPr>
        <a:xfrm rot="13882553">
          <a:off x="1397440" y="1032500"/>
          <a:ext cx="635604" cy="403471"/>
        </a:xfrm>
        <a:prstGeom prst="leftRightArrow">
          <a:avLst/>
        </a:prstGeom>
        <a:solidFill>
          <a:schemeClr val="accent1">
            <a:shade val="90000"/>
            <a:hueOff val="217516"/>
            <a:satOff val="-5512"/>
            <a:lumOff val="30545"/>
            <a:alphaOff val="0"/>
          </a:schemeClr>
        </a:solidFill>
        <a:ln>
          <a:noFill/>
        </a:ln>
        <a:effectLst>
          <a:outerShdw blurRad="50800" dist="25400" algn="bl" rotWithShape="0">
            <a:srgbClr val="000000">
              <a:alpha val="60000"/>
            </a:srgbClr>
          </a:outerShdw>
        </a:effectLst>
        <a:scene3d>
          <a:camera prst="orthographicFront"/>
          <a:lightRig rig="flat" dir="t"/>
        </a:scene3d>
        <a:sp3d z="-80000" prstMaterial="plastic">
          <a:bevelT w="50800" h="50800"/>
          <a:bevelB w="25400" h="25400" prst="angle"/>
        </a:sp3d>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1422400">
            <a:lnSpc>
              <a:spcPct val="90000"/>
            </a:lnSpc>
            <a:spcBef>
              <a:spcPct val="0"/>
            </a:spcBef>
            <a:spcAft>
              <a:spcPct val="35000"/>
            </a:spcAft>
          </a:pPr>
          <a:endParaRPr lang="en-US" sz="3200" kern="1200" dirty="0"/>
        </a:p>
      </dsp:txBody>
      <dsp:txXfrm rot="10800000">
        <a:off x="1495738" y="1160476"/>
        <a:ext cx="514563" cy="242083"/>
      </dsp:txXfrm>
    </dsp:sp>
    <dsp:sp modelId="{7254C492-F466-4F55-AB87-0A8AB8535731}">
      <dsp:nvSpPr>
        <dsp:cNvPr id="0" name=""/>
        <dsp:cNvSpPr/>
      </dsp:nvSpPr>
      <dsp:spPr>
        <a:xfrm>
          <a:off x="558755" y="0"/>
          <a:ext cx="949344" cy="949344"/>
        </a:xfrm>
        <a:prstGeom prst="ellipse">
          <a:avLst/>
        </a:prstGeom>
        <a:solidFill>
          <a:schemeClr val="accent1">
            <a:alpha val="90000"/>
            <a:hueOff val="0"/>
            <a:satOff val="0"/>
            <a:lumOff val="0"/>
            <a:alphaOff val="-40000"/>
          </a:schemeClr>
        </a:solidFill>
        <a:ln>
          <a:noFill/>
        </a:ln>
        <a:effectLst>
          <a:outerShdw blurRad="50800" dist="25400" algn="bl" rotWithShape="0">
            <a:srgbClr val="000000">
              <a:alpha val="60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5240" tIns="15240" rIns="15240" bIns="15240" numCol="1" spcCol="1270" anchor="ctr" anchorCtr="0">
          <a:noAutofit/>
        </a:bodyPr>
        <a:lstStyle/>
        <a:p>
          <a:pPr lvl="0" algn="ctr" defTabSz="533400">
            <a:lnSpc>
              <a:spcPct val="90000"/>
            </a:lnSpc>
            <a:spcBef>
              <a:spcPct val="0"/>
            </a:spcBef>
            <a:spcAft>
              <a:spcPct val="35000"/>
            </a:spcAft>
          </a:pPr>
          <a:r>
            <a:rPr lang="en-US" sz="1200" b="1" kern="1200" cap="small" baseline="0" dirty="0" smtClean="0"/>
            <a:t>Estate Planning</a:t>
          </a:r>
          <a:endParaRPr lang="en-US" sz="1200" b="1" kern="1200" cap="small" baseline="0" dirty="0"/>
        </a:p>
      </dsp:txBody>
      <dsp:txXfrm>
        <a:off x="697783" y="139028"/>
        <a:ext cx="671288" cy="671288"/>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B1C0D3C-A30A-46E4-A202-97D6582289B0}">
      <dsp:nvSpPr>
        <dsp:cNvPr id="0" name=""/>
        <dsp:cNvSpPr/>
      </dsp:nvSpPr>
      <dsp:spPr>
        <a:xfrm>
          <a:off x="0" y="205463"/>
          <a:ext cx="1752600" cy="311805"/>
        </a:xfrm>
        <a:prstGeom prst="roundRect">
          <a:avLst/>
        </a:prstGeom>
        <a:solidFill>
          <a:srgbClr val="003399"/>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lvl="0" algn="l" defTabSz="577850">
            <a:lnSpc>
              <a:spcPct val="90000"/>
            </a:lnSpc>
            <a:spcBef>
              <a:spcPct val="0"/>
            </a:spcBef>
            <a:spcAft>
              <a:spcPct val="35000"/>
            </a:spcAft>
          </a:pPr>
          <a:r>
            <a:rPr lang="en-US" sz="1300" kern="1200" dirty="0" smtClean="0"/>
            <a:t>The ESOP Plan governs </a:t>
          </a:r>
          <a:endParaRPr lang="en-US" sz="1300" kern="1200" dirty="0"/>
        </a:p>
      </dsp:txBody>
      <dsp:txXfrm>
        <a:off x="15221" y="220684"/>
        <a:ext cx="1722158" cy="281363"/>
      </dsp:txXfrm>
    </dsp:sp>
    <dsp:sp modelId="{AC7D66E0-7D43-472E-BF19-E70F70988086}">
      <dsp:nvSpPr>
        <dsp:cNvPr id="0" name=""/>
        <dsp:cNvSpPr/>
      </dsp:nvSpPr>
      <dsp:spPr>
        <a:xfrm>
          <a:off x="0" y="521024"/>
          <a:ext cx="1752600" cy="2152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5645" tIns="16510" rIns="92456" bIns="16510" numCol="1" spcCol="1270" anchor="t" anchorCtr="0">
          <a:noAutofit/>
        </a:bodyPr>
        <a:lstStyle/>
        <a:p>
          <a:pPr marL="57150" lvl="1" indent="-57150" algn="l" defTabSz="444500">
            <a:lnSpc>
              <a:spcPct val="90000"/>
            </a:lnSpc>
            <a:spcBef>
              <a:spcPct val="0"/>
            </a:spcBef>
            <a:spcAft>
              <a:spcPct val="20000"/>
            </a:spcAft>
            <a:buChar char="••"/>
          </a:pPr>
          <a:endParaRPr lang="en-US" sz="1000" kern="1200" dirty="0"/>
        </a:p>
      </dsp:txBody>
      <dsp:txXfrm>
        <a:off x="0" y="521024"/>
        <a:ext cx="1752600" cy="215280"/>
      </dsp:txXfrm>
    </dsp:sp>
    <dsp:sp modelId="{4D54D38E-3244-4B73-8FD2-539776BEF88B}">
      <dsp:nvSpPr>
        <dsp:cNvPr id="0" name=""/>
        <dsp:cNvSpPr/>
      </dsp:nvSpPr>
      <dsp:spPr>
        <a:xfrm>
          <a:off x="0" y="736304"/>
          <a:ext cx="1752600" cy="311805"/>
        </a:xfrm>
        <a:prstGeom prst="roundRect">
          <a:avLst/>
        </a:prstGeom>
        <a:solidFill>
          <a:srgbClr val="003399"/>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lvl="0" algn="l" defTabSz="577850">
            <a:lnSpc>
              <a:spcPct val="90000"/>
            </a:lnSpc>
            <a:spcBef>
              <a:spcPct val="0"/>
            </a:spcBef>
            <a:spcAft>
              <a:spcPct val="35000"/>
            </a:spcAft>
          </a:pPr>
          <a:r>
            <a:rPr lang="en-US" sz="1300" kern="1200" dirty="0" smtClean="0"/>
            <a:t>Eligibility</a:t>
          </a:r>
          <a:endParaRPr lang="en-US" sz="1300" kern="1200" dirty="0"/>
        </a:p>
      </dsp:txBody>
      <dsp:txXfrm>
        <a:off x="15221" y="751525"/>
        <a:ext cx="1722158" cy="281363"/>
      </dsp:txXfrm>
    </dsp:sp>
    <dsp:sp modelId="{86245D80-A682-447C-9173-2D41D3866162}">
      <dsp:nvSpPr>
        <dsp:cNvPr id="0" name=""/>
        <dsp:cNvSpPr/>
      </dsp:nvSpPr>
      <dsp:spPr>
        <a:xfrm>
          <a:off x="0" y="1085550"/>
          <a:ext cx="1752600" cy="311805"/>
        </a:xfrm>
        <a:prstGeom prst="roundRect">
          <a:avLst/>
        </a:prstGeom>
        <a:solidFill>
          <a:srgbClr val="003399"/>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lvl="0" algn="l" defTabSz="577850">
            <a:lnSpc>
              <a:spcPct val="90000"/>
            </a:lnSpc>
            <a:spcBef>
              <a:spcPct val="0"/>
            </a:spcBef>
            <a:spcAft>
              <a:spcPct val="35000"/>
            </a:spcAft>
          </a:pPr>
          <a:r>
            <a:rPr lang="en-US" sz="1300" kern="1200" dirty="0" smtClean="0"/>
            <a:t>Participation</a:t>
          </a:r>
          <a:endParaRPr lang="en-US" sz="1300" kern="1200" dirty="0"/>
        </a:p>
      </dsp:txBody>
      <dsp:txXfrm>
        <a:off x="15221" y="1100771"/>
        <a:ext cx="1722158" cy="281363"/>
      </dsp:txXfrm>
    </dsp:sp>
    <dsp:sp modelId="{9CCC9711-698E-4084-9D12-847C17667B72}">
      <dsp:nvSpPr>
        <dsp:cNvPr id="0" name=""/>
        <dsp:cNvSpPr/>
      </dsp:nvSpPr>
      <dsp:spPr>
        <a:xfrm>
          <a:off x="0" y="1434795"/>
          <a:ext cx="1752600" cy="311805"/>
        </a:xfrm>
        <a:prstGeom prst="roundRect">
          <a:avLst/>
        </a:prstGeom>
        <a:solidFill>
          <a:srgbClr val="003399"/>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lvl="0" algn="l" defTabSz="577850">
            <a:lnSpc>
              <a:spcPct val="90000"/>
            </a:lnSpc>
            <a:spcBef>
              <a:spcPct val="0"/>
            </a:spcBef>
            <a:spcAft>
              <a:spcPct val="35000"/>
            </a:spcAft>
          </a:pPr>
          <a:r>
            <a:rPr lang="en-US" sz="1300" kern="1200" dirty="0" smtClean="0"/>
            <a:t>Vesting</a:t>
          </a:r>
          <a:endParaRPr lang="en-US" sz="1300" kern="1200" dirty="0"/>
        </a:p>
      </dsp:txBody>
      <dsp:txXfrm>
        <a:off x="15221" y="1450016"/>
        <a:ext cx="1722158" cy="281363"/>
      </dsp:txXfrm>
    </dsp:sp>
    <dsp:sp modelId="{01EF4C41-1FB9-490F-8EC0-12A2EFC57636}">
      <dsp:nvSpPr>
        <dsp:cNvPr id="0" name=""/>
        <dsp:cNvSpPr/>
      </dsp:nvSpPr>
      <dsp:spPr>
        <a:xfrm>
          <a:off x="0" y="1784040"/>
          <a:ext cx="1752600" cy="311805"/>
        </a:xfrm>
        <a:prstGeom prst="roundRect">
          <a:avLst/>
        </a:prstGeom>
        <a:solidFill>
          <a:srgbClr val="003399"/>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lvl="0" algn="l" defTabSz="577850">
            <a:lnSpc>
              <a:spcPct val="90000"/>
            </a:lnSpc>
            <a:spcBef>
              <a:spcPct val="0"/>
            </a:spcBef>
            <a:spcAft>
              <a:spcPct val="35000"/>
            </a:spcAft>
          </a:pPr>
          <a:r>
            <a:rPr lang="en-US" sz="1300" kern="1200" dirty="0" smtClean="0"/>
            <a:t>Allocations / Forfeitures</a:t>
          </a:r>
          <a:endParaRPr lang="en-US" sz="1300" kern="1200" dirty="0"/>
        </a:p>
      </dsp:txBody>
      <dsp:txXfrm>
        <a:off x="15221" y="1799261"/>
        <a:ext cx="1722158" cy="281363"/>
      </dsp:txXfrm>
    </dsp:sp>
    <dsp:sp modelId="{790B9869-C6F7-487A-BC72-206F668EEF81}">
      <dsp:nvSpPr>
        <dsp:cNvPr id="0" name=""/>
        <dsp:cNvSpPr/>
      </dsp:nvSpPr>
      <dsp:spPr>
        <a:xfrm>
          <a:off x="0" y="2133285"/>
          <a:ext cx="1752600" cy="311805"/>
        </a:xfrm>
        <a:prstGeom prst="roundRect">
          <a:avLst/>
        </a:prstGeom>
        <a:solidFill>
          <a:srgbClr val="003399"/>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lvl="0" algn="l" defTabSz="577850">
            <a:lnSpc>
              <a:spcPct val="90000"/>
            </a:lnSpc>
            <a:spcBef>
              <a:spcPct val="0"/>
            </a:spcBef>
            <a:spcAft>
              <a:spcPct val="35000"/>
            </a:spcAft>
          </a:pPr>
          <a:r>
            <a:rPr lang="en-US" sz="1300" kern="1200" dirty="0" smtClean="0"/>
            <a:t>Distribution Policy</a:t>
          </a:r>
          <a:endParaRPr lang="en-US" sz="1300" kern="1200" dirty="0"/>
        </a:p>
      </dsp:txBody>
      <dsp:txXfrm>
        <a:off x="15221" y="2148506"/>
        <a:ext cx="1722158" cy="281363"/>
      </dsp:txXfrm>
    </dsp:sp>
    <dsp:sp modelId="{1AD5813F-5396-490D-934D-7248CF155CD1}">
      <dsp:nvSpPr>
        <dsp:cNvPr id="0" name=""/>
        <dsp:cNvSpPr/>
      </dsp:nvSpPr>
      <dsp:spPr>
        <a:xfrm>
          <a:off x="0" y="2482530"/>
          <a:ext cx="1752600" cy="311805"/>
        </a:xfrm>
        <a:prstGeom prst="roundRect">
          <a:avLst/>
        </a:prstGeom>
        <a:solidFill>
          <a:srgbClr val="003399"/>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lvl="0" algn="l" defTabSz="577850">
            <a:lnSpc>
              <a:spcPct val="90000"/>
            </a:lnSpc>
            <a:spcBef>
              <a:spcPct val="0"/>
            </a:spcBef>
            <a:spcAft>
              <a:spcPct val="35000"/>
            </a:spcAft>
          </a:pPr>
          <a:r>
            <a:rPr lang="en-US" sz="1300" kern="1200" dirty="0" smtClean="0"/>
            <a:t>Pass-Through Voting</a:t>
          </a:r>
          <a:endParaRPr lang="en-US" sz="1300" kern="1200" dirty="0"/>
        </a:p>
      </dsp:txBody>
      <dsp:txXfrm>
        <a:off x="15221" y="2497751"/>
        <a:ext cx="1722158" cy="281363"/>
      </dsp:txXfrm>
    </dsp:sp>
    <dsp:sp modelId="{58D63901-9063-4923-9811-6D8E29061454}">
      <dsp:nvSpPr>
        <dsp:cNvPr id="0" name=""/>
        <dsp:cNvSpPr/>
      </dsp:nvSpPr>
      <dsp:spPr>
        <a:xfrm>
          <a:off x="0" y="2831775"/>
          <a:ext cx="1752600" cy="311805"/>
        </a:xfrm>
        <a:prstGeom prst="roundRect">
          <a:avLst/>
        </a:prstGeom>
        <a:solidFill>
          <a:srgbClr val="003399"/>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lvl="0" algn="l" defTabSz="577850">
            <a:lnSpc>
              <a:spcPct val="90000"/>
            </a:lnSpc>
            <a:spcBef>
              <a:spcPct val="0"/>
            </a:spcBef>
            <a:spcAft>
              <a:spcPct val="35000"/>
            </a:spcAft>
          </a:pPr>
          <a:r>
            <a:rPr lang="en-US" sz="1300" kern="1200" dirty="0" smtClean="0"/>
            <a:t>Repurchase Obligation</a:t>
          </a:r>
          <a:endParaRPr lang="en-US" sz="1300" kern="1200" dirty="0"/>
        </a:p>
      </dsp:txBody>
      <dsp:txXfrm>
        <a:off x="15221" y="2846996"/>
        <a:ext cx="1722158" cy="281363"/>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173F70C-56C0-44FB-BD1E-3C2F6B2467B7}">
      <dsp:nvSpPr>
        <dsp:cNvPr id="0" name=""/>
        <dsp:cNvSpPr/>
      </dsp:nvSpPr>
      <dsp:spPr>
        <a:xfrm rot="5400000">
          <a:off x="3889720" y="-1509600"/>
          <a:ext cx="822014" cy="4047744"/>
        </a:xfrm>
        <a:prstGeom prst="round2SameRect">
          <a:avLst/>
        </a:prstGeom>
        <a:solidFill>
          <a:schemeClr val="accent1">
            <a:alpha val="90000"/>
            <a:tint val="40000"/>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14300" lvl="1" indent="-114300" algn="l" defTabSz="622300">
            <a:lnSpc>
              <a:spcPct val="90000"/>
            </a:lnSpc>
            <a:spcBef>
              <a:spcPct val="0"/>
            </a:spcBef>
            <a:spcAft>
              <a:spcPct val="15000"/>
            </a:spcAft>
            <a:buChar char="••"/>
          </a:pPr>
          <a:r>
            <a:rPr lang="en-US" sz="1400" kern="1200" dirty="0" smtClean="0"/>
            <a:t>No cost</a:t>
          </a:r>
          <a:endParaRPr lang="en-US" sz="1400" kern="1200" dirty="0"/>
        </a:p>
        <a:p>
          <a:pPr marL="114300" lvl="1" indent="-114300" algn="l" defTabSz="622300">
            <a:lnSpc>
              <a:spcPct val="90000"/>
            </a:lnSpc>
            <a:spcBef>
              <a:spcPct val="0"/>
            </a:spcBef>
            <a:spcAft>
              <a:spcPct val="15000"/>
            </a:spcAft>
            <a:buChar char="••"/>
          </a:pPr>
          <a:r>
            <a:rPr lang="en-US" sz="1400" kern="1200" dirty="0" smtClean="0"/>
            <a:t>Confidential</a:t>
          </a:r>
          <a:endParaRPr lang="en-US" sz="1400" kern="1200" dirty="0"/>
        </a:p>
        <a:p>
          <a:pPr marL="114300" lvl="1" indent="-114300" algn="l" defTabSz="622300">
            <a:lnSpc>
              <a:spcPct val="90000"/>
            </a:lnSpc>
            <a:spcBef>
              <a:spcPct val="0"/>
            </a:spcBef>
            <a:spcAft>
              <a:spcPct val="15000"/>
            </a:spcAft>
            <a:buChar char="••"/>
          </a:pPr>
          <a:r>
            <a:rPr lang="en-US" sz="1400" kern="1200" dirty="0" smtClean="0"/>
            <a:t>30,000 foot view</a:t>
          </a:r>
          <a:endParaRPr lang="en-US" sz="1400" kern="1200" dirty="0"/>
        </a:p>
      </dsp:txBody>
      <dsp:txXfrm rot="-5400000">
        <a:off x="2276856" y="143391"/>
        <a:ext cx="4007617" cy="741760"/>
      </dsp:txXfrm>
    </dsp:sp>
    <dsp:sp modelId="{DEB0D5F5-79D1-4894-B3A6-315BC152344E}">
      <dsp:nvSpPr>
        <dsp:cNvPr id="0" name=""/>
        <dsp:cNvSpPr/>
      </dsp:nvSpPr>
      <dsp:spPr>
        <a:xfrm>
          <a:off x="0" y="512"/>
          <a:ext cx="2276856" cy="1027518"/>
        </a:xfrm>
        <a:prstGeom prst="roundRect">
          <a:avLst/>
        </a:prstGeom>
        <a:solidFill>
          <a:schemeClr val="accent1">
            <a:hueOff val="0"/>
            <a:satOff val="0"/>
            <a:lumOff val="0"/>
            <a:alphaOff val="0"/>
          </a:schemeClr>
        </a:solidFill>
        <a:ln>
          <a:noFill/>
        </a:ln>
        <a:effectLst>
          <a:outerShdw blurRad="50800" dist="25400" algn="bl" rotWithShape="0">
            <a:srgbClr val="000000">
              <a:alpha val="60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68580" tIns="34290" rIns="68580" bIns="34290" numCol="1" spcCol="1270" anchor="ctr" anchorCtr="0">
          <a:noAutofit/>
        </a:bodyPr>
        <a:lstStyle/>
        <a:p>
          <a:pPr lvl="0" algn="ctr" defTabSz="800100">
            <a:lnSpc>
              <a:spcPct val="90000"/>
            </a:lnSpc>
            <a:spcBef>
              <a:spcPct val="0"/>
            </a:spcBef>
            <a:spcAft>
              <a:spcPct val="35000"/>
            </a:spcAft>
          </a:pPr>
          <a:r>
            <a:rPr lang="en-US" sz="1800" kern="1200" dirty="0" smtClean="0"/>
            <a:t>Preliminary Analysis</a:t>
          </a:r>
          <a:endParaRPr lang="en-US" sz="1800" kern="1200" dirty="0"/>
        </a:p>
      </dsp:txBody>
      <dsp:txXfrm>
        <a:off x="50159" y="50671"/>
        <a:ext cx="2176538" cy="927200"/>
      </dsp:txXfrm>
    </dsp:sp>
    <dsp:sp modelId="{2B481E6B-339E-446F-8D4D-080A2C2E5F02}">
      <dsp:nvSpPr>
        <dsp:cNvPr id="0" name=""/>
        <dsp:cNvSpPr/>
      </dsp:nvSpPr>
      <dsp:spPr>
        <a:xfrm rot="5400000">
          <a:off x="3889720" y="-430706"/>
          <a:ext cx="822014" cy="4047744"/>
        </a:xfrm>
        <a:prstGeom prst="round2SameRect">
          <a:avLst/>
        </a:prstGeom>
        <a:solidFill>
          <a:schemeClr val="accent1">
            <a:alpha val="90000"/>
            <a:tint val="40000"/>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14300" lvl="1" indent="-114300" algn="l" defTabSz="622300">
            <a:lnSpc>
              <a:spcPct val="90000"/>
            </a:lnSpc>
            <a:spcBef>
              <a:spcPct val="0"/>
            </a:spcBef>
            <a:spcAft>
              <a:spcPct val="15000"/>
            </a:spcAft>
            <a:buChar char="••"/>
          </a:pPr>
          <a:r>
            <a:rPr lang="en-US" sz="1400" kern="1200" dirty="0" smtClean="0"/>
            <a:t>Valuation estimate</a:t>
          </a:r>
        </a:p>
        <a:p>
          <a:pPr marL="114300" lvl="1" indent="-114300" algn="l" defTabSz="622300">
            <a:lnSpc>
              <a:spcPct val="90000"/>
            </a:lnSpc>
            <a:spcBef>
              <a:spcPct val="0"/>
            </a:spcBef>
            <a:spcAft>
              <a:spcPct val="15000"/>
            </a:spcAft>
            <a:buChar char="••"/>
          </a:pPr>
          <a:r>
            <a:rPr lang="en-US" sz="1400" kern="1200" dirty="0" smtClean="0"/>
            <a:t>Feasibility study, creating a “decision package”</a:t>
          </a:r>
        </a:p>
      </dsp:txBody>
      <dsp:txXfrm rot="-5400000">
        <a:off x="2276856" y="1222285"/>
        <a:ext cx="4007617" cy="741760"/>
      </dsp:txXfrm>
    </dsp:sp>
    <dsp:sp modelId="{03A4D0C5-4C31-4583-90C4-E23C44CE8C44}">
      <dsp:nvSpPr>
        <dsp:cNvPr id="0" name=""/>
        <dsp:cNvSpPr/>
      </dsp:nvSpPr>
      <dsp:spPr>
        <a:xfrm>
          <a:off x="0" y="1089743"/>
          <a:ext cx="2276856" cy="1027518"/>
        </a:xfrm>
        <a:prstGeom prst="roundRect">
          <a:avLst/>
        </a:prstGeom>
        <a:solidFill>
          <a:schemeClr val="accent1">
            <a:hueOff val="0"/>
            <a:satOff val="0"/>
            <a:lumOff val="0"/>
            <a:alphaOff val="0"/>
          </a:schemeClr>
        </a:solidFill>
        <a:ln>
          <a:noFill/>
        </a:ln>
        <a:effectLst>
          <a:outerShdw blurRad="50800" dist="25400" algn="bl" rotWithShape="0">
            <a:srgbClr val="000000">
              <a:alpha val="60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76200" tIns="38100" rIns="76200" bIns="38100" numCol="1" spcCol="1270" anchor="ctr" anchorCtr="0">
          <a:noAutofit/>
        </a:bodyPr>
        <a:lstStyle/>
        <a:p>
          <a:pPr lvl="0" algn="ctr" defTabSz="889000">
            <a:lnSpc>
              <a:spcPct val="90000"/>
            </a:lnSpc>
            <a:spcBef>
              <a:spcPct val="0"/>
            </a:spcBef>
            <a:spcAft>
              <a:spcPct val="35000"/>
            </a:spcAft>
          </a:pPr>
          <a:r>
            <a:rPr lang="en-US" sz="2000" kern="1200" dirty="0" smtClean="0"/>
            <a:t>Phase I  </a:t>
          </a:r>
          <a:br>
            <a:rPr lang="en-US" sz="2000" kern="1200" dirty="0" smtClean="0"/>
          </a:br>
          <a:r>
            <a:rPr lang="en-US" sz="1600" kern="1200" dirty="0" smtClean="0"/>
            <a:t>Decision</a:t>
          </a:r>
          <a:r>
            <a:rPr lang="en-US" sz="2000" kern="1200" dirty="0" smtClean="0"/>
            <a:t> </a:t>
          </a:r>
          <a:r>
            <a:rPr lang="en-US" sz="1600" kern="1200" dirty="0" smtClean="0"/>
            <a:t>Package</a:t>
          </a:r>
        </a:p>
      </dsp:txBody>
      <dsp:txXfrm>
        <a:off x="50159" y="1139902"/>
        <a:ext cx="2176538" cy="927200"/>
      </dsp:txXfrm>
    </dsp:sp>
    <dsp:sp modelId="{3D5749F8-684D-41A4-BB74-0AD8BA48C307}">
      <dsp:nvSpPr>
        <dsp:cNvPr id="0" name=""/>
        <dsp:cNvSpPr/>
      </dsp:nvSpPr>
      <dsp:spPr>
        <a:xfrm rot="5400000">
          <a:off x="3743134" y="666037"/>
          <a:ext cx="1119139" cy="4043791"/>
        </a:xfrm>
        <a:prstGeom prst="round2SameRect">
          <a:avLst/>
        </a:prstGeom>
        <a:solidFill>
          <a:schemeClr val="accent1">
            <a:alpha val="90000"/>
            <a:tint val="40000"/>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14300" lvl="1" indent="-114300" algn="l" defTabSz="622300">
            <a:lnSpc>
              <a:spcPct val="90000"/>
            </a:lnSpc>
            <a:spcBef>
              <a:spcPct val="0"/>
            </a:spcBef>
            <a:spcAft>
              <a:spcPct val="15000"/>
            </a:spcAft>
            <a:buChar char="••"/>
          </a:pPr>
          <a:r>
            <a:rPr lang="en-US" sz="1400" kern="1200" dirty="0" smtClean="0"/>
            <a:t>Plan and trust, and transaction documents</a:t>
          </a:r>
        </a:p>
        <a:p>
          <a:pPr marL="114300" lvl="1" indent="-114300" algn="l" defTabSz="622300">
            <a:lnSpc>
              <a:spcPct val="90000"/>
            </a:lnSpc>
            <a:spcBef>
              <a:spcPct val="0"/>
            </a:spcBef>
            <a:spcAft>
              <a:spcPct val="15000"/>
            </a:spcAft>
            <a:buChar char="••"/>
          </a:pPr>
          <a:r>
            <a:rPr lang="en-US" sz="1400" kern="1200" dirty="0" smtClean="0"/>
            <a:t>Financing </a:t>
          </a:r>
        </a:p>
        <a:p>
          <a:pPr marL="114300" lvl="1" indent="-114300" algn="l" defTabSz="622300">
            <a:lnSpc>
              <a:spcPct val="90000"/>
            </a:lnSpc>
            <a:spcBef>
              <a:spcPct val="0"/>
            </a:spcBef>
            <a:spcAft>
              <a:spcPct val="15000"/>
            </a:spcAft>
            <a:buChar char="••"/>
          </a:pPr>
          <a:r>
            <a:rPr lang="en-US" sz="1400" kern="1200" dirty="0" smtClean="0"/>
            <a:t>Repurchase obligation planning/funding</a:t>
          </a:r>
        </a:p>
        <a:p>
          <a:pPr marL="114300" lvl="1" indent="-114300" algn="l" defTabSz="622300">
            <a:lnSpc>
              <a:spcPct val="90000"/>
            </a:lnSpc>
            <a:spcBef>
              <a:spcPct val="0"/>
            </a:spcBef>
            <a:spcAft>
              <a:spcPct val="15000"/>
            </a:spcAft>
            <a:buChar char="••"/>
          </a:pPr>
          <a:r>
            <a:rPr lang="en-US" sz="1400" kern="1200" dirty="0" smtClean="0"/>
            <a:t>Independent transaction valuation</a:t>
          </a:r>
        </a:p>
      </dsp:txBody>
      <dsp:txXfrm rot="-5400000">
        <a:off x="2280808" y="2182995"/>
        <a:ext cx="3989159" cy="1009875"/>
      </dsp:txXfrm>
    </dsp:sp>
    <dsp:sp modelId="{27A6D6B8-1CCB-4D05-8EBB-987B11B0EE6B}">
      <dsp:nvSpPr>
        <dsp:cNvPr id="0" name=""/>
        <dsp:cNvSpPr/>
      </dsp:nvSpPr>
      <dsp:spPr>
        <a:xfrm>
          <a:off x="0" y="2204111"/>
          <a:ext cx="2274632" cy="1027518"/>
        </a:xfrm>
        <a:prstGeom prst="roundRect">
          <a:avLst/>
        </a:prstGeom>
        <a:solidFill>
          <a:schemeClr val="accent1">
            <a:hueOff val="0"/>
            <a:satOff val="0"/>
            <a:lumOff val="0"/>
            <a:alphaOff val="0"/>
          </a:schemeClr>
        </a:solidFill>
        <a:ln>
          <a:noFill/>
        </a:ln>
        <a:effectLst>
          <a:outerShdw blurRad="50800" dist="25400" algn="bl" rotWithShape="0">
            <a:srgbClr val="000000">
              <a:alpha val="60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91440" tIns="45720" rIns="91440" bIns="45720" numCol="1" spcCol="1270" anchor="ctr" anchorCtr="0">
          <a:noAutofit/>
        </a:bodyPr>
        <a:lstStyle/>
        <a:p>
          <a:pPr lvl="0" algn="ctr" defTabSz="1066800">
            <a:lnSpc>
              <a:spcPct val="90000"/>
            </a:lnSpc>
            <a:spcBef>
              <a:spcPct val="0"/>
            </a:spcBef>
            <a:spcAft>
              <a:spcPct val="35000"/>
            </a:spcAft>
          </a:pPr>
          <a:r>
            <a:rPr lang="en-US" sz="2400" kern="1200" dirty="0" smtClean="0"/>
            <a:t>Phase II </a:t>
          </a:r>
          <a:r>
            <a:rPr lang="en-US" sz="1600" kern="1200" dirty="0" smtClean="0"/>
            <a:t> Implementation</a:t>
          </a:r>
        </a:p>
      </dsp:txBody>
      <dsp:txXfrm>
        <a:off x="50159" y="2254270"/>
        <a:ext cx="2174314" cy="927200"/>
      </dsp:txXfrm>
    </dsp:sp>
    <dsp:sp modelId="{6DB29553-2B71-4A83-801A-4C4344206521}">
      <dsp:nvSpPr>
        <dsp:cNvPr id="0" name=""/>
        <dsp:cNvSpPr/>
      </dsp:nvSpPr>
      <dsp:spPr>
        <a:xfrm rot="5400000">
          <a:off x="3889720" y="1818703"/>
          <a:ext cx="822014" cy="4047744"/>
        </a:xfrm>
        <a:prstGeom prst="round2SameRect">
          <a:avLst/>
        </a:prstGeom>
        <a:solidFill>
          <a:schemeClr val="accent1">
            <a:alpha val="90000"/>
            <a:tint val="40000"/>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14300" lvl="1" indent="-114300" algn="l" defTabSz="622300">
            <a:lnSpc>
              <a:spcPct val="90000"/>
            </a:lnSpc>
            <a:spcBef>
              <a:spcPct val="0"/>
            </a:spcBef>
            <a:spcAft>
              <a:spcPct val="15000"/>
            </a:spcAft>
            <a:buChar char="••"/>
          </a:pPr>
          <a:r>
            <a:rPr lang="en-US" sz="1400" kern="1200" dirty="0" smtClean="0"/>
            <a:t>Employee communications</a:t>
          </a:r>
          <a:endParaRPr lang="en-US" sz="1400" kern="1200" dirty="0"/>
        </a:p>
        <a:p>
          <a:pPr marL="114300" lvl="1" indent="-114300" algn="l" defTabSz="622300">
            <a:lnSpc>
              <a:spcPct val="90000"/>
            </a:lnSpc>
            <a:spcBef>
              <a:spcPct val="0"/>
            </a:spcBef>
            <a:spcAft>
              <a:spcPct val="15000"/>
            </a:spcAft>
            <a:buChar char="••"/>
          </a:pPr>
          <a:r>
            <a:rPr lang="en-US" sz="1400" kern="1200" dirty="0" smtClean="0"/>
            <a:t>Repurchase obligation</a:t>
          </a:r>
          <a:endParaRPr lang="en-US" sz="1400" kern="1200" dirty="0"/>
        </a:p>
        <a:p>
          <a:pPr marL="114300" lvl="1" indent="-114300" algn="l" defTabSz="622300">
            <a:lnSpc>
              <a:spcPct val="90000"/>
            </a:lnSpc>
            <a:spcBef>
              <a:spcPct val="0"/>
            </a:spcBef>
            <a:spcAft>
              <a:spcPct val="15000"/>
            </a:spcAft>
            <a:buChar char="••"/>
          </a:pPr>
          <a:r>
            <a:rPr lang="en-US" sz="1400" kern="1200" dirty="0" smtClean="0"/>
            <a:t>Annual administration and valuation</a:t>
          </a:r>
          <a:endParaRPr lang="en-US" sz="1400" kern="1200" dirty="0"/>
        </a:p>
      </dsp:txBody>
      <dsp:txXfrm rot="-5400000">
        <a:off x="2276856" y="3471695"/>
        <a:ext cx="4007617" cy="741760"/>
      </dsp:txXfrm>
    </dsp:sp>
    <dsp:sp modelId="{5E4922B1-B9C9-4FF6-AA7B-E0390BBFE98E}">
      <dsp:nvSpPr>
        <dsp:cNvPr id="0" name=""/>
        <dsp:cNvSpPr/>
      </dsp:nvSpPr>
      <dsp:spPr>
        <a:xfrm>
          <a:off x="0" y="3328816"/>
          <a:ext cx="2276856" cy="1027518"/>
        </a:xfrm>
        <a:prstGeom prst="roundRect">
          <a:avLst/>
        </a:prstGeom>
        <a:solidFill>
          <a:schemeClr val="accent1">
            <a:hueOff val="0"/>
            <a:satOff val="0"/>
            <a:lumOff val="0"/>
            <a:alphaOff val="0"/>
          </a:schemeClr>
        </a:solidFill>
        <a:ln>
          <a:noFill/>
        </a:ln>
        <a:effectLst>
          <a:outerShdw blurRad="50800" dist="25400" algn="bl" rotWithShape="0">
            <a:srgbClr val="000000">
              <a:alpha val="60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91440" tIns="45720" rIns="91440" bIns="45720" numCol="1" spcCol="1270" anchor="ctr" anchorCtr="0">
          <a:noAutofit/>
        </a:bodyPr>
        <a:lstStyle/>
        <a:p>
          <a:pPr lvl="0" algn="ctr" defTabSz="1066800">
            <a:lnSpc>
              <a:spcPct val="90000"/>
            </a:lnSpc>
            <a:spcBef>
              <a:spcPct val="0"/>
            </a:spcBef>
            <a:spcAft>
              <a:spcPct val="35000"/>
            </a:spcAft>
          </a:pPr>
          <a:r>
            <a:rPr lang="en-US" sz="2400" kern="1200" dirty="0" smtClean="0"/>
            <a:t>Phase</a:t>
          </a:r>
          <a:r>
            <a:rPr lang="en-US" sz="1600" kern="1200" dirty="0" smtClean="0"/>
            <a:t> III </a:t>
          </a:r>
        </a:p>
        <a:p>
          <a:pPr lvl="0" algn="ctr" defTabSz="1066800">
            <a:lnSpc>
              <a:spcPct val="90000"/>
            </a:lnSpc>
            <a:spcBef>
              <a:spcPct val="0"/>
            </a:spcBef>
            <a:spcAft>
              <a:spcPct val="35000"/>
            </a:spcAft>
          </a:pPr>
          <a:r>
            <a:rPr lang="en-US" sz="1600" kern="1200" dirty="0" smtClean="0"/>
            <a:t> Ongoing</a:t>
          </a:r>
        </a:p>
      </dsp:txBody>
      <dsp:txXfrm>
        <a:off x="50159" y="3378975"/>
        <a:ext cx="2176538" cy="927200"/>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8/layout/RadialCluster">
  <dgm:title val=""/>
  <dgm:desc val=""/>
  <dgm:catLst>
    <dgm:cat type="relationship" pri="19500"/>
    <dgm:cat type="cycle" pri="150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useDef="1">
    <dgm:dataModel>
      <dgm:ptLst/>
      <dgm:bg/>
      <dgm:whole/>
    </dgm:dataModel>
  </dgm:styleData>
  <dgm:clrData useDef="1">
    <dgm:dataModel>
      <dgm:ptLst/>
      <dgm:bg/>
      <dgm:whole/>
    </dgm:dataModel>
  </dgm:clrData>
  <dgm:layoutNode name="Name0">
    <dgm:varLst>
      <dgm:chMax val="1"/>
      <dgm:chPref val="1"/>
      <dgm:dir/>
      <dgm:animOne val="branch"/>
      <dgm:animLvl val="lvl"/>
    </dgm:varLst>
    <dgm:alg type="composite">
      <dgm:param type="ar" val="1.00"/>
    </dgm:alg>
    <dgm:shape xmlns:r="http://schemas.openxmlformats.org/officeDocument/2006/relationships" r:blip="">
      <dgm:adjLst/>
    </dgm:shape>
    <dgm:choose name="Name1">
      <dgm:if name="Name2" func="var" arg="dir" op="equ" val="norm">
        <dgm:choose name="Name3">
          <dgm:if name="Name4" axis="ch ch" ptType="node node" cnt="1 0" func="cnt" op="equ" val="1">
            <dgm:constrLst>
              <dgm:constr type="l" for="ch" forName="textCenter"/>
              <dgm:constr type="ctrY" for="ch" forName="textCenter" refType="h" fact="0.5"/>
              <dgm:constr type="w" for="ch" forName="textCenter" refType="w" fact="0.32"/>
              <dgm:constr type="h" for="ch" forName="textCenter" refType="w" refFor="ch" refForName="textCenter"/>
              <dgm:constr type="r" for="ch" forName="cycle_1" refType="w"/>
              <dgm:constr type="ctrY" for="ch" forName="cycle_1" refType="h" fact="0.5"/>
              <dgm:constr type="w" for="ch" forName="cycle_1" refType="w" fact="0.56"/>
              <dgm:constr type="h" for="ch" forName="cycle_1" refType="h"/>
              <dgm:constr type="primFontSz" for="ch" forName="textCenter" val="65"/>
              <dgm:constr type="primFontSz" for="des" forName="childCenter1" val="65"/>
              <dgm:constr type="primFontSz" for="des" forName="text1" op="equ" val="65"/>
              <dgm:constr type="userS" for="des" ptType="node" refType="w" refFor="ch" refForName="textCenter" fact="0.67"/>
            </dgm:constrLst>
          </dgm:if>
          <dgm:if name="Name5" axis="ch ch" ptType="node node" cnt="1 0" func="cnt" op="equ" val="2">
            <dgm:constrLst>
              <dgm:constr type="ctrX" for="ch" forName="textCenter" refType="w" fact="0.5"/>
              <dgm:constr type="ctrY" for="ch" forName="textCenter" refType="h" fact="0.5"/>
              <dgm:constr type="w" for="ch" forName="textCenter" refType="w" fact="0.25"/>
              <dgm:constr type="h" for="ch" forName="textCenter" refType="w" refFor="ch" refForName="textCenter"/>
              <dgm:constr type="ctrX" for="ch" forName="cycle_1" refType="w" fact="0.5"/>
              <dgm:constr type="t" for="ch" forName="cycle_1"/>
              <dgm:constr type="w" for="ch" forName="cycle_1" refType="w"/>
              <dgm:constr type="h" for="ch" forName="cycle_1" refType="h" fact="0.34"/>
              <dgm:constr type="ctrX" for="ch" forName="cycle_2" refType="w" fact="0.5"/>
              <dgm:constr type="b" for="ch" forName="cycle_2" refType="h"/>
              <dgm:constr type="w" for="ch" forName="cycle_2" refType="w"/>
              <dgm:constr type="h" for="ch" forName="cycle_2" refType="h" fact="0.34"/>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userS" for="des" ptType="node" refType="w" refFor="ch" refForName="textCenter" fact="0.67"/>
            </dgm:constrLst>
          </dgm:if>
          <dgm:if name="Name6" axis="ch ch" ptType="node node" cnt="1 0" func="cnt" op="equ" val="3">
            <dgm:choose name="Name7">
              <dgm:if name="Name8" axis="ch ch ch" ptType="node node node" st="1 2 0" cnt="1 1 0" func="cnt" op="equ" val="1">
                <dgm:choose name="Name9">
                  <dgm:if name="Name10"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fact="0.85"/>
                      <dgm:constr type="w" for="ch" forName="cycle_2" refType="w" fact="0.46"/>
                      <dgm:constr type="h" for="ch" forName="cycle_2" refType="h" fact="0.54"/>
                      <dgm:constr type="diam" for="ch" forName="cycle_2" refType="w" fact="0.5"/>
                      <dgm:constr type="l" for="ch" forName="cycle_3"/>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1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fact="0.85"/>
                      <dgm:constr type="w" for="ch" forName="cycle_2" refType="w" fact="0.46"/>
                      <dgm:constr type="h" for="ch" forName="cycle_2" refType="h" fact="0.54"/>
                      <dgm:constr type="diam" for="ch" forName="cycle_2" refType="w" fact="0.5"/>
                      <dgm:constr type="l" for="ch" forName="cycle_3"/>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if>
              <dgm:else name="Name12">
                <dgm:choose name="Name13">
                  <dgm:if name="Name14"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dgm:constr type="w" for="ch" forName="cycle_2" refType="w" fact="0.46"/>
                      <dgm:constr type="h" for="ch" forName="cycle_2" refType="h" fact="0.54"/>
                      <dgm:constr type="diam" for="ch" forName="cycle_2" refType="w" fact="0.5"/>
                      <dgm:constr type="l" for="ch" forName="cycle_3"/>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15">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dgm:constr type="w" for="ch" forName="cycle_2" refType="w" fact="0.46"/>
                      <dgm:constr type="h" for="ch" forName="cycle_2" refType="h" fact="0.54"/>
                      <dgm:constr type="diam" for="ch" forName="cycle_2" refType="w" fact="0.5"/>
                      <dgm:constr type="l" for="ch" forName="cycle_3"/>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else>
            </dgm:choose>
          </dgm:if>
          <dgm:if name="Name16" axis="ch ch" ptType="node node" cnt="1 0" func="cnt" op="equ" val="4">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5"/>
              <dgm:constr type="h" for="ch" forName="cycle_1" refType="h" fact="0.33"/>
              <dgm:constr type="r" for="ch" forName="cycle_2" refType="w"/>
              <dgm:constr type="ctrY" for="ch" forName="cycle_2" refType="h" fact="0.5"/>
              <dgm:constr type="w" for="ch" forName="cycle_2" refType="w" fact="0.33"/>
              <dgm:constr type="h" for="ch" forName="cycle_2" refType="h" fact="0.5"/>
              <dgm:constr type="ctrX" for="ch" forName="cycle_3" refType="w" fact="0.5"/>
              <dgm:constr type="b" for="ch" forName="cycle_3" refType="h"/>
              <dgm:constr type="w" for="ch" forName="cycle_3" refType="w" fact="0.5"/>
              <dgm:constr type="h" for="ch" forName="cycle_3" refType="h" fact="0.33"/>
              <dgm:constr type="l" for="ch" forName="cycle_4"/>
              <dgm:constr type="ctrY" for="ch" forName="cycle_4" refType="h" fact="0.5"/>
              <dgm:constr type="w" for="ch" forName="cycle_4" refType="w" fact="0.33"/>
              <dgm:constr type="h" for="ch" forName="cycle_4" refType="h"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userS" for="des" ptType="node" refType="w" refFor="ch" refForName="textCenter" fact="0.67"/>
            </dgm:constrLst>
          </dgm:if>
          <dgm:if name="Name17" axis="ch ch" ptType="node node" cnt="1 0" func="cnt" op="equ" val="5">
            <dgm:constrLst>
              <dgm:constr type="ctrX" for="ch" forName="textCenter" refType="w" fact="0.5"/>
              <dgm:constr type="t" for="ch" forName="textCenter" refType="h" fact="0.42"/>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r" for="ch" forName="cycle_2" refType="w"/>
              <dgm:constr type="t" for="ch" forName="cycle_2" refType="h" fact="0.24"/>
              <dgm:constr type="w" for="ch" forName="cycle_2" refType="w" fact="0.33"/>
              <dgm:constr type="h" for="ch" forName="cycle_2" refType="w" refFor="ch" refForName="cycle_2"/>
              <dgm:constr type="r" for="ch" forName="cycle_3" refType="w" fact="0.89"/>
              <dgm:constr type="b" for="ch" forName="cycle_3" refType="h"/>
              <dgm:constr type="w" for="ch" forName="cycle_3" refType="w" fact="0.33"/>
              <dgm:constr type="h" for="ch" forName="cycle_3" refType="w" refFor="ch" refForName="cycle_3"/>
              <dgm:constr type="l" for="ch" forName="cycle_4" refType="w" fact="0.11"/>
              <dgm:constr type="b" for="ch" forName="cycle_4" refType="h"/>
              <dgm:constr type="w" for="ch" forName="cycle_4" refType="w" fact="0.33"/>
              <dgm:constr type="h" for="ch" forName="cycle_4" refType="w" refFor="ch" refForName="cycle_4"/>
              <dgm:constr type="l" for="ch" forName="cycle_5"/>
              <dgm:constr type="t" for="ch" forName="cycle_5" refType="h" fact="0.24"/>
              <dgm:constr type="w" for="ch" forName="cycle_5" refType="w" fact="0.33"/>
              <dgm:constr type="h" for="ch" forName="cycle_5" refType="w" refFor="ch" refForName="cycle_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userS" for="des" ptType="node" refType="w" refFor="ch" refForName="textCenter" fact="0.67"/>
            </dgm:constrLst>
          </dgm:if>
          <dgm:if name="Name18" axis="ch ch" ptType="node node" cnt="1 0" func="cnt" op="equ" val="6">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r" for="ch" forName="cycle_2" refType="w"/>
              <dgm:constr type="t" for="ch" forName="cycle_2" refType="h" fact="0.17"/>
              <dgm:constr type="w" for="ch" forName="cycle_2" refType="w" fact="0.33"/>
              <dgm:constr type="h" for="ch" forName="cycle_2" refType="w" refFor="ch" refForName="cycle_2"/>
              <dgm:constr type="r" for="ch" forName="cycle_3" refType="w"/>
              <dgm:constr type="b" for="ch" forName="cycle_3" refType="h" fact="0.83"/>
              <dgm:constr type="w" for="ch" forName="cycle_3" refType="w" fact="0.33"/>
              <dgm:constr type="h" for="ch" forName="cycle_3" refType="w" refFor="ch" refForName="cycle_3"/>
              <dgm:constr type="ctrX" for="ch" forName="cycle_4" refType="w" fact="0.5"/>
              <dgm:constr type="b" for="ch" forName="cycle_4" refType="h"/>
              <dgm:constr type="w" for="ch" forName="cycle_4" refType="w" fact="0.33"/>
              <dgm:constr type="h" for="ch" forName="cycle_4" refType="w" refFor="ch" refForName="cycle_4"/>
              <dgm:constr type="l" for="ch" forName="cycle_5"/>
              <dgm:constr type="b" for="ch" forName="cycle_5" refType="h" fact="0.83"/>
              <dgm:constr type="w" for="ch" forName="cycle_5" refType="w" fact="0.33"/>
              <dgm:constr type="h" for="ch" forName="cycle_5" refType="w" refFor="ch" refForName="cycle_5"/>
              <dgm:constr type="l" for="ch" forName="cycle_6"/>
              <dgm:constr type="t" for="ch" forName="cycle_6" refType="h" fact="0.17"/>
              <dgm:constr type="w" for="ch" forName="cycle_6" refType="w" fact="0.33"/>
              <dgm:constr type="h" for="ch" forName="cycle_6" refType="w" refFor="ch" refForName="cycle_6"/>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userS" for="des" ptType="node" refType="w" refFor="ch" refForName="textCenter" fact="0.67"/>
            </dgm:constrLst>
          </dgm:if>
          <dgm:else name="Name19">
            <dgm:constrLst>
              <dgm:constr type="ctrX" for="ch" forName="textCenter" refType="w" fact="0.5"/>
              <dgm:constr type="t" for="ch" forName="textCenter" refType="h" fact="0.444"/>
              <dgm:constr type="w" for="ch" forName="textCenter" refType="w" fact="0.167"/>
              <dgm:constr type="h" for="ch" forName="textCenter" refType="w" refFor="ch" refForName="textCenter"/>
              <dgm:constr type="ctrX" for="ch" forName="cycle_1" refType="w" fact="0.5"/>
              <dgm:constr type="t" for="ch" forName="cycle_1"/>
              <dgm:constr type="w" for="ch" forName="cycle_1" refType="w" fact="0.263"/>
              <dgm:constr type="h" for="ch" forName="cycle_1" refType="w" refFor="ch" refForName="cycle_1"/>
              <dgm:constr type="r" for="ch" forName="cycle_2" refType="w" fact="0.938"/>
              <dgm:constr type="t" for="ch" forName="cycle_2" refType="h" fact="0.141"/>
              <dgm:constr type="w" for="ch" forName="cycle_2" refType="w" fact="0.263"/>
              <dgm:constr type="h" for="ch" forName="cycle_2" refType="w" refFor="ch" refForName="cycle_2"/>
              <dgm:constr type="r" for="ch" forName="cycle_3" refType="w"/>
              <dgm:constr type="b" for="ch" forName="cycle_3" refType="h" fact="0.74"/>
              <dgm:constr type="w" for="ch" forName="cycle_3" refType="w" fact="0.263"/>
              <dgm:constr type="h" for="ch" forName="cycle_3" refType="w" refFor="ch" refForName="cycle_3"/>
              <dgm:constr type="r" for="ch" forName="cycle_4" refType="w" fact="0.8"/>
              <dgm:constr type="b" for="ch" forName="cycle_4" refType="h"/>
              <dgm:constr type="w" for="ch" forName="cycle_4" refType="w" fact="0.263"/>
              <dgm:constr type="h" for="ch" forName="cycle_4" refType="w" refFor="ch" refForName="cycle_4"/>
              <dgm:constr type="l" for="ch" forName="cycle_5" refType="w" fact="0.2"/>
              <dgm:constr type="b" for="ch" forName="cycle_5" refType="h"/>
              <dgm:constr type="w" for="ch" forName="cycle_5" refType="w" fact="0.263"/>
              <dgm:constr type="h" for="ch" forName="cycle_5" refType="w" refFor="ch" refForName="cycle_5"/>
              <dgm:constr type="l" for="ch" forName="cycle_6"/>
              <dgm:constr type="b" for="ch" forName="cycle_6" refType="h" fact="0.74"/>
              <dgm:constr type="w" for="ch" forName="cycle_6" refType="w" fact="0.263"/>
              <dgm:constr type="h" for="ch" forName="cycle_6" refType="w" refFor="ch" refForName="cycle_6"/>
              <dgm:constr type="l" for="ch" forName="cycle_7" refType="w" fact="0.062"/>
              <dgm:constr type="t" for="ch" forName="cycle_7" refType="h" fact="0.141"/>
              <dgm:constr type="w" for="ch" forName="cycle_7" refType="w" fact="0.263"/>
              <dgm:constr type="h" for="ch" forName="cycle_7" refType="w" refFor="ch" refForName="cycle_7"/>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primFontSz" for="des" forName="childCenter7" refType="primFontSz" refFor="des" refForName="childCenter1" op="equ"/>
              <dgm:constr type="primFontSz" for="des" forName="text7" refType="primFontSz" refFor="des" refForName="text1" op="equ"/>
              <dgm:constr type="userS" for="des" ptType="node" refType="w" refFor="ch" refForName="textCenter" fact="0.67"/>
            </dgm:constrLst>
          </dgm:else>
        </dgm:choose>
      </dgm:if>
      <dgm:else name="Name20">
        <dgm:choose name="Name21">
          <dgm:if name="Name22" axis="ch ch" ptType="node node" func="cnt" op="equ" val="1">
            <dgm:constrLst>
              <dgm:constr type="r" for="ch" forName="textCenter" refType="w"/>
              <dgm:constr type="ctrY" for="ch" forName="textCenter" refType="h" fact="0.5"/>
              <dgm:constr type="w" for="ch" forName="textCenter" refType="w" fact="0.32"/>
              <dgm:constr type="h" for="ch" forName="textCenter" refType="w" refFor="ch" refForName="textCenter"/>
              <dgm:constr type="l" for="ch" forName="cycle_1"/>
              <dgm:constr type="ctrY" for="ch" forName="cycle_1" refType="h" fact="0.5"/>
              <dgm:constr type="w" for="ch" forName="cycle_1" refType="w" fact="0.56"/>
              <dgm:constr type="h" for="ch" forName="cycle_1" refType="h"/>
              <dgm:constr type="primFontSz" for="ch" forName="textCenter" val="65"/>
              <dgm:constr type="primFontSz" for="des" forName="childCenter1" val="65"/>
              <dgm:constr type="primFontSz" for="des" forName="text1" op="equ" val="65"/>
              <dgm:constr type="userS" for="des" ptType="node" refType="w" refFor="ch" refForName="textCenter" fact="0.67"/>
            </dgm:constrLst>
          </dgm:if>
          <dgm:if name="Name23" axis="ch ch" ptType="node node" func="cnt" op="equ" val="2">
            <dgm:constrLst>
              <dgm:constr type="ctrX" for="ch" forName="textCenter" refType="w" fact="0.5"/>
              <dgm:constr type="ctrY" for="ch" forName="textCenter" refType="h" fact="0.5"/>
              <dgm:constr type="w" for="ch" forName="textCenter" refType="w" fact="0.25"/>
              <dgm:constr type="h" for="ch" forName="textCenter" refType="w" refFor="ch" refForName="textCenter"/>
              <dgm:constr type="ctrX" for="ch" forName="cycle_1" refType="w" fact="0.5"/>
              <dgm:constr type="t" for="ch" forName="cycle_1"/>
              <dgm:constr type="w" for="ch" forName="cycle_1" refType="w"/>
              <dgm:constr type="h" for="ch" forName="cycle_1" refType="h" fact="0.34"/>
              <dgm:constr type="ctrX" for="ch" forName="cycle_2" refType="w" fact="0.5"/>
              <dgm:constr type="b" for="ch" forName="cycle_2" refType="h"/>
              <dgm:constr type="w" for="ch" forName="cycle_2" refType="w"/>
              <dgm:constr type="h" for="ch" forName="cycle_2" refType="h" fact="0.34"/>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userS" for="des" ptType="node" refType="w" refFor="ch" refForName="textCenter" fact="0.67"/>
            </dgm:constrLst>
          </dgm:if>
          <dgm:if name="Name24" axis="ch ch" ptType="node node" func="cnt" op="equ" val="3">
            <dgm:choose name="Name25">
              <dgm:if name="Name26" axis="ch ch ch" ptType="node node node" st="1 2 0" cnt="1 1 0" func="cnt" op="equ" val="1">
                <dgm:choose name="Name27">
                  <dgm:if name="Name28"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fact="0.85"/>
                      <dgm:constr type="w" for="ch" forName="cycle_2" refType="w" fact="0.46"/>
                      <dgm:constr type="h" for="ch" forName="cycle_2" refType="h" fact="0.54"/>
                      <dgm:constr type="diam" for="ch" forName="cycle_2" refType="w" fact="0.5"/>
                      <dgm:constr type="r" for="ch" forName="cycle_3" refType="w"/>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29">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fact="0.85"/>
                      <dgm:constr type="w" for="ch" forName="cycle_2" refType="w" fact="0.46"/>
                      <dgm:constr type="h" for="ch" forName="cycle_2" refType="h" fact="0.54"/>
                      <dgm:constr type="diam" for="ch" forName="cycle_2" refType="w" fact="0.5"/>
                      <dgm:constr type="r" for="ch" forName="cycle_3" refType="w"/>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if>
              <dgm:else name="Name30">
                <dgm:choose name="Name31">
                  <dgm:if name="Name32"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dgm:constr type="w" for="ch" forName="cycle_2" refType="w" fact="0.46"/>
                      <dgm:constr type="h" for="ch" forName="cycle_2" refType="h" fact="0.54"/>
                      <dgm:constr type="diam" for="ch" forName="cycle_2" refType="w" fact="0.5"/>
                      <dgm:constr type="r" for="ch" forName="cycle_3" refType="w"/>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33">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dgm:constr type="w" for="ch" forName="cycle_2" refType="w" fact="0.46"/>
                      <dgm:constr type="h" for="ch" forName="cycle_2" refType="h" fact="0.54"/>
                      <dgm:constr type="diam" for="ch" forName="cycle_2" refType="w" fact="0.5"/>
                      <dgm:constr type="r" for="ch" forName="cycle_3" refType="w"/>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else>
            </dgm:choose>
          </dgm:if>
          <dgm:if name="Name34" axis="ch ch" ptType="node node" func="cnt" op="equ" val="4">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5"/>
              <dgm:constr type="h" for="ch" forName="cycle_1" refType="h" fact="0.33"/>
              <dgm:constr type="l" for="ch" forName="cycle_2"/>
              <dgm:constr type="ctrY" for="ch" forName="cycle_2" refType="h" fact="0.5"/>
              <dgm:constr type="w" for="ch" forName="cycle_2" refType="w" fact="0.33"/>
              <dgm:constr type="h" for="ch" forName="cycle_2" refType="h" fact="0.5"/>
              <dgm:constr type="ctrX" for="ch" forName="cycle_3" refType="w" fact="0.5"/>
              <dgm:constr type="b" for="ch" forName="cycle_3" refType="h"/>
              <dgm:constr type="w" for="ch" forName="cycle_3" refType="w" fact="0.5"/>
              <dgm:constr type="h" for="ch" forName="cycle_3" refType="h" fact="0.33"/>
              <dgm:constr type="r" for="ch" forName="cycle_4" refType="w"/>
              <dgm:constr type="ctrY" for="ch" forName="cycle_4" refType="h" fact="0.5"/>
              <dgm:constr type="w" for="ch" forName="cycle_4" refType="w" fact="0.33"/>
              <dgm:constr type="h" for="ch" forName="cycle_4" refType="h"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userS" for="des" ptType="node" refType="w" refFor="ch" refForName="textCenter" fact="0.67"/>
            </dgm:constrLst>
          </dgm:if>
          <dgm:if name="Name35" axis="ch ch" ptType="node node" func="cnt" op="equ" val="5">
            <dgm:constrLst>
              <dgm:constr type="ctrX" for="ch" forName="textCenter" refType="w" fact="0.5"/>
              <dgm:constr type="t" for="ch" forName="textCenter" refType="h" fact="0.42"/>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l" for="ch" forName="cycle_2"/>
              <dgm:constr type="t" for="ch" forName="cycle_2" refType="h" fact="0.24"/>
              <dgm:constr type="w" for="ch" forName="cycle_2" refType="w" fact="0.33"/>
              <dgm:constr type="h" for="ch" forName="cycle_2" refType="w" refFor="ch" refForName="cycle_2"/>
              <dgm:constr type="l" for="ch" forName="cycle_3" refType="w" fact="0.11"/>
              <dgm:constr type="b" for="ch" forName="cycle_3" refType="h"/>
              <dgm:constr type="w" for="ch" forName="cycle_3" refType="w" fact="0.33"/>
              <dgm:constr type="h" for="ch" forName="cycle_3" refType="w" refFor="ch" refForName="cycle_3"/>
              <dgm:constr type="r" for="ch" forName="cycle_4" refType="w" fact="0.89"/>
              <dgm:constr type="b" for="ch" forName="cycle_4" refType="h"/>
              <dgm:constr type="w" for="ch" forName="cycle_4" refType="w" fact="0.33"/>
              <dgm:constr type="h" for="ch" forName="cycle_4" refType="w" refFor="ch" refForName="cycle_4"/>
              <dgm:constr type="r" for="ch" forName="cycle_5" refType="w"/>
              <dgm:constr type="t" for="ch" forName="cycle_5" refType="h" fact="0.24"/>
              <dgm:constr type="w" for="ch" forName="cycle_5" refType="w" fact="0.33"/>
              <dgm:constr type="h" for="ch" forName="cycle_5" refType="w" refFor="ch" refForName="cycle_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userS" for="des" ptType="node" refType="w" refFor="ch" refForName="textCenter" fact="0.67"/>
            </dgm:constrLst>
          </dgm:if>
          <dgm:if name="Name36" axis="ch ch" ptType="node node" func="cnt" op="equ" val="6">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l" for="ch" forName="cycle_2"/>
              <dgm:constr type="t" for="ch" forName="cycle_2" refType="h" fact="0.17"/>
              <dgm:constr type="w" for="ch" forName="cycle_2" refType="w" fact="0.33"/>
              <dgm:constr type="h" for="ch" forName="cycle_2" refType="w" refFor="ch" refForName="cycle_2"/>
              <dgm:constr type="l" for="ch" forName="cycle_3"/>
              <dgm:constr type="b" for="ch" forName="cycle_3" refType="h" fact="0.83"/>
              <dgm:constr type="w" for="ch" forName="cycle_3" refType="w" fact="0.33"/>
              <dgm:constr type="h" for="ch" forName="cycle_3" refType="w" refFor="ch" refForName="cycle_3"/>
              <dgm:constr type="ctrX" for="ch" forName="cycle_4" refType="w" fact="0.5"/>
              <dgm:constr type="b" for="ch" forName="cycle_4" refType="h"/>
              <dgm:constr type="w" for="ch" forName="cycle_4" refType="w" fact="0.33"/>
              <dgm:constr type="h" for="ch" forName="cycle_4" refType="w" refFor="ch" refForName="cycle_4"/>
              <dgm:constr type="r" for="ch" forName="cycle_5" refType="w"/>
              <dgm:constr type="b" for="ch" forName="cycle_5" refType="h" fact="0.83"/>
              <dgm:constr type="w" for="ch" forName="cycle_5" refType="w" fact="0.33"/>
              <dgm:constr type="h" for="ch" forName="cycle_5" refType="w" refFor="ch" refForName="cycle_5"/>
              <dgm:constr type="r" for="ch" forName="cycle_6" refType="w"/>
              <dgm:constr type="t" for="ch" forName="cycle_6" refType="h" fact="0.17"/>
              <dgm:constr type="w" for="ch" forName="cycle_6" refType="w" fact="0.33"/>
              <dgm:constr type="h" for="ch" forName="cycle_6" refType="w" refFor="ch" refForName="cycle_6"/>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userS" for="des" ptType="node" refType="w" refFor="ch" refForName="textCenter" fact="0.67"/>
            </dgm:constrLst>
          </dgm:if>
          <dgm:else name="Name37">
            <dgm:constrLst>
              <dgm:constr type="ctrX" for="ch" forName="textCenter" refType="w" fact="0.5"/>
              <dgm:constr type="t" for="ch" forName="textCenter" refType="h" fact="0.444"/>
              <dgm:constr type="w" for="ch" forName="textCenter" refType="w" fact="0.167"/>
              <dgm:constr type="h" for="ch" forName="textCenter" refType="w" refFor="ch" refForName="textCenter"/>
              <dgm:constr type="ctrX" for="ch" forName="cycle_1" refType="w" fact="0.5"/>
              <dgm:constr type="t" for="ch" forName="cycle_1"/>
              <dgm:constr type="w" for="ch" forName="cycle_1" refType="w" fact="0.263"/>
              <dgm:constr type="h" for="ch" forName="cycle_1" refType="w" refFor="ch" refForName="cycle_1"/>
              <dgm:constr type="l" for="ch" forName="cycle_2" refType="w" fact="0.062"/>
              <dgm:constr type="t" for="ch" forName="cycle_2" refType="h" fact="0.141"/>
              <dgm:constr type="w" for="ch" forName="cycle_2" refType="w" fact="0.263"/>
              <dgm:constr type="h" for="ch" forName="cycle_2" refType="w" refFor="ch" refForName="cycle_2"/>
              <dgm:constr type="l" for="ch" forName="cycle_3"/>
              <dgm:constr type="b" for="ch" forName="cycle_3" refType="h" fact="0.74"/>
              <dgm:constr type="w" for="ch" forName="cycle_3" refType="w" fact="0.263"/>
              <dgm:constr type="h" for="ch" forName="cycle_3" refType="w" refFor="ch" refForName="cycle_3"/>
              <dgm:constr type="l" for="ch" forName="cycle_4" refType="w" fact="0.2"/>
              <dgm:constr type="b" for="ch" forName="cycle_4" refType="h"/>
              <dgm:constr type="w" for="ch" forName="cycle_4" refType="w" fact="0.263"/>
              <dgm:constr type="h" for="ch" forName="cycle_4" refType="w" refFor="ch" refForName="cycle_4"/>
              <dgm:constr type="r" for="ch" forName="cycle_5" refType="w" fact="0.8"/>
              <dgm:constr type="b" for="ch" forName="cycle_5" refType="h"/>
              <dgm:constr type="w" for="ch" forName="cycle_5" refType="w" fact="0.263"/>
              <dgm:constr type="h" for="ch" forName="cycle_5" refType="w" refFor="ch" refForName="cycle_5"/>
              <dgm:constr type="r" for="ch" forName="cycle_6" refType="w"/>
              <dgm:constr type="b" for="ch" forName="cycle_6" refType="h" fact="0.74"/>
              <dgm:constr type="w" for="ch" forName="cycle_6" refType="w" fact="0.263"/>
              <dgm:constr type="h" for="ch" forName="cycle_6" refType="w" refFor="ch" refForName="cycle_6"/>
              <dgm:constr type="r" for="ch" forName="cycle_7" refType="w" fact="0.938"/>
              <dgm:constr type="t" for="ch" forName="cycle_7" refType="h" fact="0.141"/>
              <dgm:constr type="w" for="ch" forName="cycle_7" refType="w" fact="0.263"/>
              <dgm:constr type="h" for="ch" forName="cycle_7" refType="w" refFor="ch" refForName="cycle_7"/>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primFontSz" for="des" forName="childCenter7" refType="primFontSz" refFor="des" refForName="childCenter1" op="equ"/>
              <dgm:constr type="primFontSz" for="des" forName="text7" refType="primFontSz" refFor="des" refForName="text1" op="equ"/>
              <dgm:constr type="userS" for="des" ptType="node" refType="w" refFor="ch" refForName="textCenter" fact="0.67"/>
            </dgm:constrLst>
          </dgm:else>
        </dgm:choose>
      </dgm:else>
    </dgm:choose>
    <dgm:forEach name="Name38" axis="ch" ptType="node" cnt="1">
      <dgm:choose name="Name39">
        <dgm:if name="Name40" axis="des" func="maxDepth" op="lte" val="1">
          <dgm:layoutNode name="singleCycle">
            <dgm:choose name="Name41">
              <dgm:if name="Name42" axis="ch" ptType="node" func="cnt" op="equ" val="1">
                <dgm:choose name="Name43">
                  <dgm:if name="Name44" func="var" arg="dir" op="equ" val="norm">
                    <dgm:alg type="cycle">
                      <dgm:param type="stAng" val="90"/>
                      <dgm:param type="ctrShpMap" val="fNode"/>
                    </dgm:alg>
                  </dgm:if>
                  <dgm:else name="Name45">
                    <dgm:alg type="cycle">
                      <dgm:param type="stAng" val="-90"/>
                      <dgm:param type="spanAng" val="-360"/>
                      <dgm:param type="ctrShpMap" val="fNode"/>
                    </dgm:alg>
                  </dgm:else>
                </dgm:choose>
              </dgm:if>
              <dgm:else name="Name46">
                <dgm:choose name="Name47">
                  <dgm:if name="Name48" func="var" arg="dir" op="equ" val="norm">
                    <dgm:alg type="cycle">
                      <dgm:param type="ctrShpMap" val="fNode"/>
                    </dgm:alg>
                  </dgm:if>
                  <dgm:else name="Name49">
                    <dgm:alg type="cycle">
                      <dgm:param type="spanAng" val="-360"/>
                      <dgm:param type="ctrShpMap" val="fNode"/>
                    </dgm:alg>
                  </dgm:else>
                </dgm:choose>
              </dgm:else>
            </dgm:choose>
            <dgm:shape xmlns:r="http://schemas.openxmlformats.org/officeDocument/2006/relationships" r:blip="">
              <dgm:adjLst/>
            </dgm:shape>
            <dgm:presOf/>
            <dgm:choose name="Name50">
              <dgm:if name="Name51" axis="ch" ptType="node" func="cnt" op="equ" val="0">
                <dgm:constrLst>
                  <dgm:constr type="w" for="ch" forName="singleCenter" refType="w"/>
                  <dgm:constr type="h" for="ch" forName="singleCenter" refType="w" refFor="ch" refForName="singleCenter"/>
                </dgm:constrLst>
              </dgm:if>
              <dgm:if name="Name52" axis="ch" ptType="node" func="cnt" op="equ" val="1">
                <dgm:constrLst>
                  <dgm:constr type="w" for="ch" forName="singleCenter" refType="w" fact="0.5"/>
                  <dgm:constr type="h" for="ch" forName="singleCenter" refType="w" refFor="ch" refForName="singleCenter"/>
                  <dgm:constr type="userS" for="ch" ptType="node" refType="w" refFor="ch" refForName="singleCenter" fact="0.67"/>
                </dgm:constrLst>
              </dgm:if>
              <dgm:else name="Name53">
                <dgm:constrLst>
                  <dgm:constr type="w" for="ch" forName="singleCenter" refType="w" fact="0.3"/>
                  <dgm:constr type="h" for="ch" forName="singleCenter" refType="w" refFor="ch" refForName="singleCenter"/>
                  <dgm:constr type="userS" for="ch" ptType="node" refType="w" refFor="ch" refForName="singleCenter" fact="0.67"/>
                </dgm:constrLst>
              </dgm:else>
            </dgm:choose>
            <dgm:layoutNode name="singleCenter" styleLbl="node1">
              <dgm:varLst>
                <dgm:chMax val="7"/>
                <dgm:chPref val="7"/>
              </dgm:varLst>
              <dgm:alg type="tx"/>
              <dgm:shape xmlns:r="http://schemas.openxmlformats.org/officeDocument/2006/relationships" type="roundRect" r:blip="">
                <dgm:adjLst/>
              </dgm:shape>
              <dgm:presOf axis="self" ptType="node"/>
              <dgm:constrLst>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54" axis="ch" cnt="21">
              <dgm:forEach name="Name55" axis="self" ptType="parTrans">
                <dgm:layoutNode name="Name56">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57" axis="self" ptType="node">
                <dgm:layoutNode name="text0"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layoutNode>
        </dgm:if>
        <dgm:else name="Name58">
          <dgm:layoutNode name="textCenter" styleLbl="node1">
            <dgm:alg type="tx"/>
            <dgm:shape xmlns:r="http://schemas.openxmlformats.org/officeDocument/2006/relationships" type="roundRect" r:blip="">
              <dgm:adjLst/>
            </dgm:shape>
            <dgm:presOf axis="self" ptType="node"/>
            <dgm:constrLst>
              <dgm:constr type="tMarg" refType="primFontSz" fact="0.2"/>
              <dgm:constr type="bMarg" refType="primFontSz" fact="0.2"/>
              <dgm:constr type="lMarg" refType="primFontSz" fact="0.2"/>
              <dgm:constr type="rMarg" refType="primFontSz" fact="0.2"/>
            </dgm:constrLst>
            <dgm:ruleLst>
              <dgm:rule type="primFontSz" val="5" fact="NaN" max="NaN"/>
            </dgm:ruleLst>
          </dgm:layoutNode>
          <dgm:choose name="Name59">
            <dgm:if name="Name60" axis="ch" ptType="node" func="cnt" op="gte" val="1">
              <dgm:layoutNode name="cycle_1">
                <dgm:choose name="Name61">
                  <dgm:if name="Name62" func="var" arg="dir" op="equ" val="norm">
                    <dgm:choose name="Name63">
                      <dgm:if name="Name64" axis="ch" ptType="node" func="cnt" op="equ" val="1">
                        <dgm:choose name="Name65">
                          <dgm:if name="Name66" axis="ch ch" ptType="node node" st="1 1" cnt="1 0" func="cnt" op="equ" val="1">
                            <dgm:alg type="cycle">
                              <dgm:param type="ctrShpMap" val="fNode"/>
                              <dgm:param type="stAng" val="90"/>
                            </dgm:alg>
                          </dgm:if>
                          <dgm:if name="Name67" axis="ch ch" ptType="node node" st="1 1" cnt="1 0" func="cnt" op="equ" val="2">
                            <dgm:alg type="cycle">
                              <dgm:param type="ctrShpMap" val="fNode"/>
                              <dgm:param type="stAng" val="45"/>
                              <dgm:param type="spanAng" val="90"/>
                            </dgm:alg>
                          </dgm:if>
                          <dgm:else name="Name68">
                            <dgm:alg type="cycle">
                              <dgm:param type="ctrShpMap" val="fNode"/>
                              <dgm:param type="stAng" val="0"/>
                              <dgm:param type="spanAng" val="180"/>
                            </dgm:alg>
                          </dgm:else>
                        </dgm:choose>
                      </dgm:if>
                      <dgm:if name="Name69" axis="ch" ptType="node" func="cnt" op="equ" val="2">
                        <dgm:choose name="Name70">
                          <dgm:if name="Name71" axis="ch ch" ptType="node node" st="1 1" cnt="1 0" func="cnt" op="equ" val="1">
                            <dgm:alg type="cycle">
                              <dgm:param type="ctrShpMap" val="fNode"/>
                              <dgm:param type="stAng" val="0"/>
                            </dgm:alg>
                          </dgm:if>
                          <dgm:if name="Name72" axis="ch ch" ptType="node node" st="1 1" cnt="1 0" func="cnt" op="equ" val="2">
                            <dgm:alg type="cycle">
                              <dgm:param type="ctrShpMap" val="fNode"/>
                              <dgm:param type="stAng" val="315"/>
                              <dgm:param type="spanAng" val="90"/>
                            </dgm:alg>
                          </dgm:if>
                          <dgm:else name="Name73">
                            <dgm:alg type="cycle">
                              <dgm:param type="ctrShpMap" val="fNode"/>
                              <dgm:param type="stAng" val="270"/>
                              <dgm:param type="spanAng" val="180"/>
                            </dgm:alg>
                          </dgm:else>
                        </dgm:choose>
                      </dgm:if>
                      <dgm:if name="Name74" axis="ch" ptType="node" func="cnt" op="equ" val="3">
                        <dgm:choose name="Name75">
                          <dgm:if name="Name76" axis="ch ch" ptType="node node" st="1 1" cnt="1 0" func="cnt" op="equ" val="1">
                            <dgm:alg type="cycle">
                              <dgm:param type="ctrShpMap" val="fNode"/>
                              <dgm:param type="stAng" val="0"/>
                            </dgm:alg>
                          </dgm:if>
                          <dgm:if name="Name77" axis="ch ch" ptType="node node" st="1 1" cnt="1 0" func="cnt" op="equ" val="2">
                            <dgm:alg type="cycle">
                              <dgm:param type="ctrShpMap" val="fNode"/>
                              <dgm:param type="stAng" val="315"/>
                              <dgm:param type="spanAng" val="90"/>
                            </dgm:alg>
                          </dgm:if>
                          <dgm:else name="Name78">
                            <dgm:alg type="cycle">
                              <dgm:param type="ctrShpMap" val="fNode"/>
                              <dgm:param type="stAng" val="270"/>
                              <dgm:param type="spanAng" val="180"/>
                            </dgm:alg>
                          </dgm:else>
                        </dgm:choose>
                      </dgm:if>
                      <dgm:if name="Name79" axis="ch" ptType="node" func="cnt" op="equ" val="4">
                        <dgm:choose name="Name80">
                          <dgm:if name="Name81" axis="ch ch" ptType="node node" st="1 1" cnt="1 0" func="cnt" op="equ" val="1">
                            <dgm:alg type="cycle">
                              <dgm:param type="ctrShpMap" val="fNode"/>
                              <dgm:param type="stAng" val="0"/>
                            </dgm:alg>
                          </dgm:if>
                          <dgm:if name="Name82" axis="ch ch" ptType="node node" st="1 1" cnt="1 0" func="cnt" op="equ" val="2">
                            <dgm:alg type="cycle">
                              <dgm:param type="ctrShpMap" val="fNode"/>
                              <dgm:param type="stAng" val="315"/>
                              <dgm:param type="spanAng" val="90"/>
                            </dgm:alg>
                          </dgm:if>
                          <dgm:else name="Name83">
                            <dgm:alg type="cycle">
                              <dgm:param type="ctrShpMap" val="fNode"/>
                              <dgm:param type="stAng" val="292.5"/>
                              <dgm:param type="spanAng" val="135"/>
                            </dgm:alg>
                          </dgm:else>
                        </dgm:choose>
                      </dgm:if>
                      <dgm:if name="Name84" axis="ch" ptType="node" func="cnt" op="equ" val="5">
                        <dgm:choose name="Name85">
                          <dgm:if name="Name86" axis="ch ch" ptType="node node" st="1 1" cnt="1 0" func="cnt" op="equ" val="1">
                            <dgm:alg type="cycle">
                              <dgm:param type="ctrShpMap" val="fNode"/>
                              <dgm:param type="stAng" val="0"/>
                            </dgm:alg>
                          </dgm:if>
                          <dgm:if name="Name87" axis="ch ch" ptType="node node" st="1 1" cnt="1 0" func="cnt" op="equ" val="2">
                            <dgm:alg type="cycle">
                              <dgm:param type="ctrShpMap" val="fNode"/>
                              <dgm:param type="stAng" val="315"/>
                              <dgm:param type="spanAng" val="90"/>
                            </dgm:alg>
                          </dgm:if>
                          <dgm:else name="Name88">
                            <dgm:alg type="cycle">
                              <dgm:param type="ctrShpMap" val="fNode"/>
                              <dgm:param type="stAng" val="0"/>
                              <dgm:param type="spanAng" val="360"/>
                            </dgm:alg>
                          </dgm:else>
                        </dgm:choose>
                      </dgm:if>
                      <dgm:if name="Name89" axis="ch" ptType="node" func="cnt" op="equ" val="6">
                        <dgm:choose name="Name90">
                          <dgm:if name="Name91" axis="ch ch" ptType="node node" st="1 1" cnt="1 0" func="cnt" op="equ" val="1">
                            <dgm:alg type="cycle">
                              <dgm:param type="ctrShpMap" val="fNode"/>
                              <dgm:param type="stAng" val="0"/>
                            </dgm:alg>
                          </dgm:if>
                          <dgm:if name="Name92" axis="ch ch" ptType="node node" st="1 1" cnt="1 0" func="cnt" op="equ" val="2">
                            <dgm:alg type="cycle">
                              <dgm:param type="ctrShpMap" val="fNode"/>
                              <dgm:param type="stAng" val="315"/>
                              <dgm:param type="spanAng" val="90"/>
                            </dgm:alg>
                          </dgm:if>
                          <dgm:else name="Name93">
                            <dgm:alg type="cycle">
                              <dgm:param type="ctrShpMap" val="fNode"/>
                              <dgm:param type="stAng" val="0"/>
                              <dgm:param type="spanAng" val="360"/>
                            </dgm:alg>
                          </dgm:else>
                        </dgm:choose>
                      </dgm:if>
                      <dgm:if name="Name94" axis="ch" ptType="node" func="cnt" op="gte" val="7">
                        <dgm:choose name="Name95">
                          <dgm:if name="Name96" axis="ch ch" ptType="node node" st="1 1" cnt="1 0" func="cnt" op="equ" val="1">
                            <dgm:alg type="cycle">
                              <dgm:param type="ctrShpMap" val="fNode"/>
                              <dgm:param type="stAng" val="0"/>
                            </dgm:alg>
                          </dgm:if>
                          <dgm:if name="Name97" axis="ch ch" ptType="node node" st="1 1" cnt="1 0" func="cnt" op="equ" val="2">
                            <dgm:alg type="cycle">
                              <dgm:param type="ctrShpMap" val="fNode"/>
                              <dgm:param type="stAng" val="315"/>
                              <dgm:param type="spanAng" val="90"/>
                            </dgm:alg>
                          </dgm:if>
                          <dgm:else name="Name98">
                            <dgm:alg type="cycle">
                              <dgm:param type="ctrShpMap" val="fNode"/>
                              <dgm:param type="stAng" val="0"/>
                              <dgm:param type="spanAng" val="360"/>
                            </dgm:alg>
                          </dgm:else>
                        </dgm:choose>
                      </dgm:if>
                      <dgm:else name="Name99"/>
                    </dgm:choose>
                  </dgm:if>
                  <dgm:else name="Name100">
                    <dgm:choose name="Name101">
                      <dgm:if name="Name102" axis="ch" ptType="node" func="cnt" op="equ" val="1">
                        <dgm:choose name="Name103">
                          <dgm:if name="Name104" axis="ch ch" ptType="node node" st="1 1" cnt="1 0" func="cnt" op="equ" val="1">
                            <dgm:alg type="cycle">
                              <dgm:param type="ctrShpMap" val="fNode"/>
                              <dgm:param type="stAng" val="270"/>
                            </dgm:alg>
                          </dgm:if>
                          <dgm:if name="Name105" axis="ch ch" ptType="node node" st="1 1" cnt="1 0" func="cnt" op="equ" val="2">
                            <dgm:alg type="cycle">
                              <dgm:param type="ctrShpMap" val="fNode"/>
                              <dgm:param type="stAng" val="315"/>
                              <dgm:param type="spanAng" val="-90"/>
                            </dgm:alg>
                          </dgm:if>
                          <dgm:else name="Name106">
                            <dgm:alg type="cycle">
                              <dgm:param type="ctrShpMap" val="fNode"/>
                              <dgm:param type="stAng" val="0"/>
                              <dgm:param type="spanAng" val="-180"/>
                            </dgm:alg>
                          </dgm:else>
                        </dgm:choose>
                      </dgm:if>
                      <dgm:if name="Name107" axis="ch" ptType="node" func="cnt" op="equ" val="2">
                        <dgm:choose name="Name108">
                          <dgm:if name="Name109" axis="ch ch" ptType="node node" st="1 1" cnt="1 0" func="cnt" op="equ" val="1">
                            <dgm:alg type="cycle">
                              <dgm:param type="ctrShpMap" val="fNode"/>
                              <dgm:param type="stAng" val="0"/>
                            </dgm:alg>
                          </dgm:if>
                          <dgm:if name="Name110" axis="ch ch" ptType="node node" st="1 1" cnt="1 0" func="cnt" op="equ" val="2">
                            <dgm:alg type="cycle">
                              <dgm:param type="ctrShpMap" val="fNode"/>
                              <dgm:param type="stAng" val="45"/>
                              <dgm:param type="spanAng" val="-90"/>
                            </dgm:alg>
                          </dgm:if>
                          <dgm:else name="Name111">
                            <dgm:alg type="cycle">
                              <dgm:param type="ctrShpMap" val="fNode"/>
                              <dgm:param type="stAng" val="90"/>
                              <dgm:param type="spanAng" val="-180"/>
                            </dgm:alg>
                          </dgm:else>
                        </dgm:choose>
                      </dgm:if>
                      <dgm:if name="Name112" axis="ch" ptType="node" func="cnt" op="equ" val="3">
                        <dgm:choose name="Name113">
                          <dgm:if name="Name114" axis="ch ch" ptType="node node" st="1 1" cnt="1 0" func="cnt" op="equ" val="1">
                            <dgm:alg type="cycle">
                              <dgm:param type="ctrShpMap" val="fNode"/>
                              <dgm:param type="stAng" val="0"/>
                            </dgm:alg>
                          </dgm:if>
                          <dgm:if name="Name115" axis="ch ch" ptType="node node" st="1 1" cnt="1 0" func="cnt" op="equ" val="2">
                            <dgm:alg type="cycle">
                              <dgm:param type="ctrShpMap" val="fNode"/>
                              <dgm:param type="stAng" val="45"/>
                              <dgm:param type="spanAng" val="-90"/>
                            </dgm:alg>
                          </dgm:if>
                          <dgm:else name="Name116">
                            <dgm:alg type="cycle">
                              <dgm:param type="ctrShpMap" val="fNode"/>
                              <dgm:param type="stAng" val="90"/>
                              <dgm:param type="spanAng" val="-180"/>
                            </dgm:alg>
                          </dgm:else>
                        </dgm:choose>
                      </dgm:if>
                      <dgm:if name="Name117" axis="ch" ptType="node" func="cnt" op="equ" val="4">
                        <dgm:choose name="Name118">
                          <dgm:if name="Name119" axis="ch ch" ptType="node node" st="1 1" cnt="1 0" func="cnt" op="equ" val="1">
                            <dgm:alg type="cycle">
                              <dgm:param type="ctrShpMap" val="fNode"/>
                              <dgm:param type="stAng" val="0"/>
                            </dgm:alg>
                          </dgm:if>
                          <dgm:if name="Name120" axis="ch ch" ptType="node node" st="1 1" cnt="1 0" func="cnt" op="equ" val="2">
                            <dgm:alg type="cycle">
                              <dgm:param type="ctrShpMap" val="fNode"/>
                              <dgm:param type="stAng" val="45"/>
                              <dgm:param type="spanAng" val="-90"/>
                            </dgm:alg>
                          </dgm:if>
                          <dgm:else name="Name121">
                            <dgm:alg type="cycle">
                              <dgm:param type="ctrShpMap" val="fNode"/>
                              <dgm:param type="stAng" val="67.5"/>
                              <dgm:param type="spanAng" val="-135"/>
                            </dgm:alg>
                          </dgm:else>
                        </dgm:choose>
                      </dgm:if>
                      <dgm:if name="Name122" axis="ch" ptType="node" func="cnt" op="equ" val="5">
                        <dgm:choose name="Name123">
                          <dgm:if name="Name124" axis="ch ch" ptType="node node" st="1 1" cnt="1 0" func="cnt" op="equ" val="1">
                            <dgm:alg type="cycle">
                              <dgm:param type="ctrShpMap" val="fNode"/>
                              <dgm:param type="stAng" val="0"/>
                            </dgm:alg>
                          </dgm:if>
                          <dgm:if name="Name125" axis="ch ch" ptType="node node" st="1 1" cnt="1 0" func="cnt" op="equ" val="2">
                            <dgm:alg type="cycle">
                              <dgm:param type="ctrShpMap" val="fNode"/>
                              <dgm:param type="stAng" val="45"/>
                              <dgm:param type="spanAng" val="-90"/>
                            </dgm:alg>
                          </dgm:if>
                          <dgm:else name="Name126">
                            <dgm:alg type="cycle">
                              <dgm:param type="ctrShpMap" val="fNode"/>
                              <dgm:param type="stAng" val="0"/>
                              <dgm:param type="spanAng" val="-360"/>
                            </dgm:alg>
                          </dgm:else>
                        </dgm:choose>
                      </dgm:if>
                      <dgm:if name="Name127" axis="ch" ptType="node" func="cnt" op="equ" val="6">
                        <dgm:choose name="Name128">
                          <dgm:if name="Name129" axis="ch ch" ptType="node node" st="1 1" cnt="1 0" func="cnt" op="equ" val="1">
                            <dgm:alg type="cycle">
                              <dgm:param type="ctrShpMap" val="fNode"/>
                              <dgm:param type="stAng" val="0"/>
                            </dgm:alg>
                          </dgm:if>
                          <dgm:if name="Name130" axis="ch ch" ptType="node node" st="1 1" cnt="1 0" func="cnt" op="equ" val="2">
                            <dgm:alg type="cycle">
                              <dgm:param type="ctrShpMap" val="fNode"/>
                              <dgm:param type="stAng" val="45"/>
                              <dgm:param type="spanAng" val="-90"/>
                            </dgm:alg>
                          </dgm:if>
                          <dgm:else name="Name131">
                            <dgm:alg type="cycle">
                              <dgm:param type="ctrShpMap" val="fNode"/>
                              <dgm:param type="stAng" val="0"/>
                              <dgm:param type="spanAng" val="-360"/>
                            </dgm:alg>
                          </dgm:else>
                        </dgm:choose>
                      </dgm:if>
                      <dgm:if name="Name132" axis="ch" ptType="node" func="cnt" op="gte" val="7">
                        <dgm:choose name="Name133">
                          <dgm:if name="Name134" axis="ch ch" ptType="node node" st="1 1" cnt="1 0" func="cnt" op="equ" val="1">
                            <dgm:alg type="cycle">
                              <dgm:param type="ctrShpMap" val="fNode"/>
                              <dgm:param type="stAng" val="0"/>
                            </dgm:alg>
                          </dgm:if>
                          <dgm:if name="Name135" axis="ch ch" ptType="node node" st="1 1" cnt="1 0" func="cnt" op="equ" val="2">
                            <dgm:alg type="cycle">
                              <dgm:param type="ctrShpMap" val="fNode"/>
                              <dgm:param type="stAng" val="45"/>
                              <dgm:param type="spanAng" val="-90"/>
                            </dgm:alg>
                          </dgm:if>
                          <dgm:else name="Name136">
                            <dgm:alg type="cycle">
                              <dgm:param type="ctrShpMap" val="fNode"/>
                              <dgm:param type="stAng" val="0"/>
                              <dgm:param type="spanAng" val="-360"/>
                            </dgm:alg>
                          </dgm:else>
                        </dgm:choose>
                      </dgm:if>
                      <dgm:else name="Name137"/>
                    </dgm:choose>
                  </dgm:else>
                </dgm:choose>
                <dgm:shape xmlns:r="http://schemas.openxmlformats.org/officeDocument/2006/relationships" r:blip="">
                  <dgm:adjLst/>
                </dgm:shape>
                <dgm:presOf/>
                <dgm:constrLst>
                  <dgm:constr type="sp" refType="w" fact="0.1"/>
                  <dgm:constr type="sibSp" refType="w" fact="0.1"/>
                </dgm:constrLst>
                <dgm:forEach name="Name138" axis="ch" ptType="node" cnt="1">
                  <dgm:layoutNode name="childCenter1"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139" axis="ch">
                    <dgm:forEach name="Name140" axis="self" ptType="parTrans">
                      <dgm:layoutNode name="Name141">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142" axis="self" ptType="node">
                      <dgm:layoutNode name="text1"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143" axis="ch" ptType="parTrans" cnt="1">
                <dgm:layoutNode name="Name144">
                  <dgm:alg type="conn">
                    <dgm:param type="dim" val="1D"/>
                    <dgm:param type="begPts" val="auto"/>
                    <dgm:param type="endPts" val="auto"/>
                    <dgm:param type="endSty" val="noArr"/>
                    <dgm:param type="srcNode" val="textCenter"/>
                    <dgm:param type="dstNode" val="childCenter1"/>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145"/>
          </dgm:choose>
          <dgm:choose name="Name146">
            <dgm:if name="Name147" axis="ch" ptType="node" func="cnt" op="gte" val="2">
              <dgm:layoutNode name="cycle_2">
                <dgm:choose name="Name148">
                  <dgm:if name="Name149" func="var" arg="dir" op="equ" val="norm">
                    <dgm:choose name="Name150">
                      <dgm:if name="Name151" axis="ch" ptType="node" func="cnt" op="equ" val="2">
                        <dgm:choose name="Name152">
                          <dgm:if name="Name153" axis="ch ch" ptType="node node" st="2 1" cnt="1 0" func="cnt" op="equ" val="1">
                            <dgm:alg type="cycle">
                              <dgm:param type="ctrShpMap" val="fNode"/>
                              <dgm:param type="stAng" val="180"/>
                            </dgm:alg>
                          </dgm:if>
                          <dgm:if name="Name154" axis="ch ch" ptType="node node" st="2 1" cnt="1 0" func="cnt" op="equ" val="2">
                            <dgm:alg type="cycle">
                              <dgm:param type="ctrShpMap" val="fNode"/>
                              <dgm:param type="stAng" val="135"/>
                              <dgm:param type="spanAng" val="90"/>
                            </dgm:alg>
                          </dgm:if>
                          <dgm:else name="Name155">
                            <dgm:alg type="cycle">
                              <dgm:param type="ctrShpMap" val="fNode"/>
                              <dgm:param type="stAng" val="90"/>
                              <dgm:param type="spanAng" val="180"/>
                            </dgm:alg>
                          </dgm:else>
                        </dgm:choose>
                      </dgm:if>
                      <dgm:if name="Name156" axis="ch" ptType="node" func="cnt" op="equ" val="3">
                        <dgm:choose name="Name157">
                          <dgm:if name="Name158" axis="ch ch" ptType="node node" st="2 1" cnt="1 0" func="cnt" op="equ" val="1">
                            <dgm:alg type="cycle">
                              <dgm:param type="ctrShpMap" val="fNode"/>
                              <dgm:param type="stAng" val="120"/>
                              <dgm:param type="horzAlign" val="r"/>
                              <dgm:param type="vertAlign" val="b"/>
                            </dgm:alg>
                          </dgm:if>
                          <dgm:if name="Name159" axis="ch ch" ptType="node node" st="2 1" cnt="1 0" func="cnt" op="equ" val="2">
                            <dgm:alg type="cycle">
                              <dgm:param type="ctrShpMap" val="fNode"/>
                              <dgm:param type="stAng" val="75"/>
                              <dgm:param type="spanAng" val="90"/>
                              <dgm:param type="horzAlign" val="r"/>
                              <dgm:param type="vertAlign" val="b"/>
                            </dgm:alg>
                          </dgm:if>
                          <dgm:else name="Name160">
                            <dgm:alg type="cycle">
                              <dgm:param type="ctrShpMap" val="fNode"/>
                              <dgm:param type="stAng" val="30"/>
                              <dgm:param type="spanAng" val="180"/>
                            </dgm:alg>
                          </dgm:else>
                        </dgm:choose>
                      </dgm:if>
                      <dgm:if name="Name161" axis="ch" ptType="node" func="cnt" op="equ" val="4">
                        <dgm:choose name="Name162">
                          <dgm:if name="Name163" axis="ch ch" ptType="node node" st="2 1" cnt="1 0" func="cnt" op="equ" val="1">
                            <dgm:alg type="cycle">
                              <dgm:param type="ctrShpMap" val="fNode"/>
                              <dgm:param type="stAng" val="90"/>
                            </dgm:alg>
                          </dgm:if>
                          <dgm:if name="Name164" axis="ch ch" ptType="node node" st="2 1" cnt="1 0" func="cnt" op="equ" val="2">
                            <dgm:alg type="cycle">
                              <dgm:param type="ctrShpMap" val="fNode"/>
                              <dgm:param type="stAng" val="45"/>
                              <dgm:param type="spanAng" val="90"/>
                            </dgm:alg>
                          </dgm:if>
                          <dgm:else name="Name165">
                            <dgm:alg type="cycle">
                              <dgm:param type="ctrShpMap" val="fNode"/>
                              <dgm:param type="stAng" val="22.5"/>
                              <dgm:param type="spanAng" val="135"/>
                            </dgm:alg>
                          </dgm:else>
                        </dgm:choose>
                      </dgm:if>
                      <dgm:if name="Name166" axis="ch" ptType="node" func="cnt" op="equ" val="5">
                        <dgm:choose name="Name167">
                          <dgm:if name="Name168" axis="ch ch" ptType="node node" st="2 1" cnt="1 0" func="cnt" op="equ" val="1">
                            <dgm:alg type="cycle">
                              <dgm:param type="ctrShpMap" val="fNode"/>
                              <dgm:param type="stAng" val="72"/>
                            </dgm:alg>
                          </dgm:if>
                          <dgm:if name="Name169" axis="ch ch" ptType="node node" st="2 1" cnt="1 0" func="cnt" op="equ" val="2">
                            <dgm:alg type="cycle">
                              <dgm:param type="ctrShpMap" val="fNode"/>
                              <dgm:param type="stAng" val="27"/>
                              <dgm:param type="spanAng" val="90"/>
                            </dgm:alg>
                          </dgm:if>
                          <dgm:else name="Name170">
                            <dgm:alg type="cycle">
                              <dgm:param type="ctrShpMap" val="fNode"/>
                              <dgm:param type="stAng" val="0"/>
                              <dgm:param type="spanAng" val="360"/>
                            </dgm:alg>
                          </dgm:else>
                        </dgm:choose>
                      </dgm:if>
                      <dgm:if name="Name171" axis="ch" ptType="node" func="cnt" op="equ" val="6">
                        <dgm:choose name="Name172">
                          <dgm:if name="Name173" axis="ch ch" ptType="node node" st="2 1" cnt="1 0" func="cnt" op="equ" val="1">
                            <dgm:alg type="cycle">
                              <dgm:param type="ctrShpMap" val="fNode"/>
                              <dgm:param type="stAng" val="60"/>
                            </dgm:alg>
                          </dgm:if>
                          <dgm:if name="Name174" axis="ch ch" ptType="node node" st="2 1" cnt="1 0" func="cnt" op="equ" val="2">
                            <dgm:alg type="cycle">
                              <dgm:param type="ctrShpMap" val="fNode"/>
                              <dgm:param type="stAng" val="15"/>
                              <dgm:param type="spanAng" val="90"/>
                            </dgm:alg>
                          </dgm:if>
                          <dgm:else name="Name175">
                            <dgm:alg type="cycle">
                              <dgm:param type="ctrShpMap" val="fNode"/>
                              <dgm:param type="stAng" val="0"/>
                              <dgm:param type="spanAng" val="360"/>
                            </dgm:alg>
                          </dgm:else>
                        </dgm:choose>
                      </dgm:if>
                      <dgm:if name="Name176" axis="ch" ptType="node" func="cnt" op="gte" val="7">
                        <dgm:choose name="Name177">
                          <dgm:if name="Name178" axis="ch ch" ptType="node node" st="2 1" cnt="1 0" func="cnt" op="equ" val="1">
                            <dgm:alg type="cycle">
                              <dgm:param type="ctrShpMap" val="fNode"/>
                              <dgm:param type="stAng" val="51"/>
                            </dgm:alg>
                          </dgm:if>
                          <dgm:if name="Name179" axis="ch ch" ptType="node node" st="2 1" cnt="1 0" func="cnt" op="equ" val="2">
                            <dgm:alg type="cycle">
                              <dgm:param type="ctrShpMap" val="fNode"/>
                              <dgm:param type="stAng" val="6"/>
                              <dgm:param type="spanAng" val="90"/>
                            </dgm:alg>
                          </dgm:if>
                          <dgm:else name="Name180">
                            <dgm:alg type="cycle">
                              <dgm:param type="ctrShpMap" val="fNode"/>
                              <dgm:param type="stAng" val="0"/>
                              <dgm:param type="spanAng" val="360"/>
                            </dgm:alg>
                          </dgm:else>
                        </dgm:choose>
                      </dgm:if>
                      <dgm:else name="Name181"/>
                    </dgm:choose>
                  </dgm:if>
                  <dgm:else name="Name182">
                    <dgm:choose name="Name183">
                      <dgm:if name="Name184" axis="ch" ptType="node" func="cnt" op="equ" val="2">
                        <dgm:choose name="Name185">
                          <dgm:if name="Name186" axis="ch ch" ptType="node node" st="2 1" cnt="1 0" func="cnt" op="equ" val="1">
                            <dgm:alg type="cycle">
                              <dgm:param type="ctrShpMap" val="fNode"/>
                              <dgm:param type="stAng" val="180"/>
                            </dgm:alg>
                          </dgm:if>
                          <dgm:if name="Name187" axis="ch ch" ptType="node node" st="2 1" cnt="1 0" func="cnt" op="equ" val="2">
                            <dgm:alg type="cycle">
                              <dgm:param type="ctrShpMap" val="fNode"/>
                              <dgm:param type="stAng" val="225"/>
                              <dgm:param type="spanAng" val="-90"/>
                            </dgm:alg>
                          </dgm:if>
                          <dgm:else name="Name188">
                            <dgm:alg type="cycle">
                              <dgm:param type="ctrShpMap" val="fNode"/>
                              <dgm:param type="stAng" val="270"/>
                              <dgm:param type="spanAng" val="-180"/>
                            </dgm:alg>
                          </dgm:else>
                        </dgm:choose>
                      </dgm:if>
                      <dgm:if name="Name189" axis="ch" ptType="node" func="cnt" op="equ" val="3">
                        <dgm:choose name="Name190">
                          <dgm:if name="Name191" axis="ch ch" ptType="node node" st="2 1" cnt="1 0" func="cnt" op="equ" val="1">
                            <dgm:alg type="cycle">
                              <dgm:param type="ctrShpMap" val="fNode"/>
                              <dgm:param type="stAng" val="240"/>
                              <dgm:param type="horzAlign" val="l"/>
                              <dgm:param type="vertAlign" val="b"/>
                            </dgm:alg>
                          </dgm:if>
                          <dgm:if name="Name192" axis="ch ch" ptType="node node" st="2 1" cnt="1 0" func="cnt" op="equ" val="2">
                            <dgm:alg type="cycle">
                              <dgm:param type="ctrShpMap" val="fNode"/>
                              <dgm:param type="stAng" val="285"/>
                              <dgm:param type="spanAng" val="-90"/>
                              <dgm:param type="horzAlign" val="l"/>
                              <dgm:param type="vertAlign" val="b"/>
                            </dgm:alg>
                          </dgm:if>
                          <dgm:else name="Name193">
                            <dgm:alg type="cycle">
                              <dgm:param type="ctrShpMap" val="fNode"/>
                              <dgm:param type="stAng" val="330"/>
                              <dgm:param type="spanAng" val="-180"/>
                            </dgm:alg>
                          </dgm:else>
                        </dgm:choose>
                      </dgm:if>
                      <dgm:if name="Name194" axis="ch" ptType="node" func="cnt" op="equ" val="4">
                        <dgm:choose name="Name195">
                          <dgm:if name="Name196" axis="ch ch" ptType="node node" st="2 1" cnt="1 0" func="cnt" op="equ" val="1">
                            <dgm:alg type="cycle">
                              <dgm:param type="ctrShpMap" val="fNode"/>
                              <dgm:param type="stAng" val="270"/>
                            </dgm:alg>
                          </dgm:if>
                          <dgm:if name="Name197" axis="ch ch" ptType="node node" st="2 1" cnt="1 0" func="cnt" op="equ" val="2">
                            <dgm:alg type="cycle">
                              <dgm:param type="ctrShpMap" val="fNode"/>
                              <dgm:param type="stAng" val="315"/>
                              <dgm:param type="spanAng" val="-90"/>
                            </dgm:alg>
                          </dgm:if>
                          <dgm:else name="Name198">
                            <dgm:alg type="cycle">
                              <dgm:param type="ctrShpMap" val="fNode"/>
                              <dgm:param type="stAng" val="337.5"/>
                              <dgm:param type="spanAng" val="-135"/>
                            </dgm:alg>
                          </dgm:else>
                        </dgm:choose>
                      </dgm:if>
                      <dgm:if name="Name199" axis="ch" ptType="node" func="cnt" op="equ" val="5">
                        <dgm:choose name="Name200">
                          <dgm:if name="Name201" axis="ch ch" ptType="node node" st="2 1" cnt="1 0" func="cnt" op="equ" val="1">
                            <dgm:alg type="cycle">
                              <dgm:param type="ctrShpMap" val="fNode"/>
                              <dgm:param type="stAng" val="288"/>
                            </dgm:alg>
                          </dgm:if>
                          <dgm:if name="Name202" axis="ch ch" ptType="node node" st="2 1" cnt="1 0" func="cnt" op="equ" val="2">
                            <dgm:alg type="cycle">
                              <dgm:param type="ctrShpMap" val="fNode"/>
                              <dgm:param type="stAng" val="333"/>
                              <dgm:param type="spanAng" val="-90"/>
                            </dgm:alg>
                          </dgm:if>
                          <dgm:else name="Name203">
                            <dgm:alg type="cycle">
                              <dgm:param type="ctrShpMap" val="fNode"/>
                              <dgm:param type="stAng" val="0"/>
                              <dgm:param type="spanAng" val="-360"/>
                            </dgm:alg>
                          </dgm:else>
                        </dgm:choose>
                      </dgm:if>
                      <dgm:if name="Name204" axis="ch" ptType="node" func="cnt" op="equ" val="6">
                        <dgm:choose name="Name205">
                          <dgm:if name="Name206" axis="ch ch" ptType="node node" st="2 1" cnt="1 0" func="cnt" op="equ" val="1">
                            <dgm:alg type="cycle">
                              <dgm:param type="ctrShpMap" val="fNode"/>
                              <dgm:param type="stAng" val="300"/>
                            </dgm:alg>
                          </dgm:if>
                          <dgm:if name="Name207" axis="ch ch" ptType="node node" st="2 1" cnt="1 0" func="cnt" op="equ" val="2">
                            <dgm:alg type="cycle">
                              <dgm:param type="ctrShpMap" val="fNode"/>
                              <dgm:param type="stAng" val="345"/>
                              <dgm:param type="spanAng" val="-90"/>
                            </dgm:alg>
                          </dgm:if>
                          <dgm:else name="Name208">
                            <dgm:alg type="cycle">
                              <dgm:param type="ctrShpMap" val="fNode"/>
                              <dgm:param type="stAng" val="0"/>
                              <dgm:param type="spanAng" val="-360"/>
                            </dgm:alg>
                          </dgm:else>
                        </dgm:choose>
                      </dgm:if>
                      <dgm:if name="Name209" axis="ch" ptType="node" func="cnt" op="gte" val="7">
                        <dgm:choose name="Name210">
                          <dgm:if name="Name211" axis="ch ch" ptType="node node" st="2 1" cnt="1 0" func="cnt" op="equ" val="1">
                            <dgm:alg type="cycle">
                              <dgm:param type="ctrShpMap" val="fNode"/>
                              <dgm:param type="stAng" val="308"/>
                            </dgm:alg>
                          </dgm:if>
                          <dgm:if name="Name212" axis="ch ch" ptType="node node" st="2 1" cnt="1 0" func="cnt" op="equ" val="2">
                            <dgm:alg type="cycle">
                              <dgm:param type="ctrShpMap" val="fNode"/>
                              <dgm:param type="stAng" val="353"/>
                              <dgm:param type="spanAng" val="-90"/>
                            </dgm:alg>
                          </dgm:if>
                          <dgm:else name="Name213">
                            <dgm:alg type="cycle">
                              <dgm:param type="ctrShpMap" val="fNode"/>
                              <dgm:param type="stAng" val="0"/>
                              <dgm:param type="spanAng" val="-360"/>
                            </dgm:alg>
                          </dgm:else>
                        </dgm:choose>
                      </dgm:if>
                      <dgm:else name="Name214"/>
                    </dgm:choose>
                  </dgm:else>
                </dgm:choose>
                <dgm:shape xmlns:r="http://schemas.openxmlformats.org/officeDocument/2006/relationships" r:blip="">
                  <dgm:adjLst/>
                </dgm:shape>
                <dgm:presOf/>
                <dgm:constrLst>
                  <dgm:constr type="sp" refType="w" fact="0.1"/>
                  <dgm:constr type="sibSp" refType="w" fact="0.1"/>
                </dgm:constrLst>
                <dgm:forEach name="Name215" axis="ch" ptType="node" st="2" cnt="1">
                  <dgm:layoutNode name="childCenter2"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216" axis="ch">
                    <dgm:forEach name="Name217" axis="self" ptType="parTrans">
                      <dgm:layoutNode name="Name218">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219" axis="self" ptType="node">
                      <dgm:layoutNode name="text2"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220" axis="ch" ptType="parTrans" st="2" cnt="1">
                <dgm:layoutNode name="Name221">
                  <dgm:alg type="conn">
                    <dgm:param type="dim" val="1D"/>
                    <dgm:param type="begPts" val="auto"/>
                    <dgm:param type="endPts" val="auto"/>
                    <dgm:param type="endSty" val="noArr"/>
                    <dgm:param type="srcNode" val="textCenter"/>
                    <dgm:param type="dstNode" val="childCenter2"/>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222"/>
          </dgm:choose>
          <dgm:choose name="Name223">
            <dgm:if name="Name224" axis="ch" ptType="node" func="cnt" op="gte" val="3">
              <dgm:layoutNode name="cycle_3">
                <dgm:choose name="Name225">
                  <dgm:if name="Name226" func="var" arg="dir" op="equ" val="norm">
                    <dgm:choose name="Name227">
                      <dgm:if name="Name228" axis="ch" ptType="node" func="cnt" op="equ" val="3">
                        <dgm:choose name="Name229">
                          <dgm:if name="Name230" axis="ch ch" ptType="node node" st="3 1" cnt="1 0" func="cnt" op="equ" val="1">
                            <dgm:alg type="cycle">
                              <dgm:param type="ctrShpMap" val="fNode"/>
                              <dgm:param type="stAng" val="240"/>
                              <dgm:param type="horzAlign" val="l"/>
                              <dgm:param type="vertAlign" val="b"/>
                            </dgm:alg>
                          </dgm:if>
                          <dgm:if name="Name231" axis="ch ch" ptType="node node" st="3 1" cnt="1 0" func="cnt" op="equ" val="2">
                            <dgm:alg type="cycle">
                              <dgm:param type="ctrShpMap" val="fNode"/>
                              <dgm:param type="stAng" val="195"/>
                              <dgm:param type="spanAng" val="90"/>
                              <dgm:param type="horzAlign" val="l"/>
                              <dgm:param type="vertAlign" val="b"/>
                            </dgm:alg>
                          </dgm:if>
                          <dgm:else name="Name232">
                            <dgm:alg type="cycle">
                              <dgm:param type="ctrShpMap" val="fNode"/>
                              <dgm:param type="stAng" val="150"/>
                              <dgm:param type="spanAng" val="180"/>
                            </dgm:alg>
                          </dgm:else>
                        </dgm:choose>
                      </dgm:if>
                      <dgm:if name="Name233" axis="ch" ptType="node" func="cnt" op="equ" val="4">
                        <dgm:choose name="Name234">
                          <dgm:if name="Name235" axis="ch ch" ptType="node node" st="3 1" cnt="1 0" func="cnt" op="equ" val="1">
                            <dgm:alg type="cycle">
                              <dgm:param type="ctrShpMap" val="fNode"/>
                              <dgm:param type="stAng" val="180"/>
                            </dgm:alg>
                          </dgm:if>
                          <dgm:if name="Name236" axis="ch ch" ptType="node node" st="3 1" cnt="1 0" func="cnt" op="equ" val="2">
                            <dgm:alg type="cycle">
                              <dgm:param type="ctrShpMap" val="fNode"/>
                              <dgm:param type="stAng" val="135"/>
                              <dgm:param type="spanAng" val="90"/>
                            </dgm:alg>
                          </dgm:if>
                          <dgm:else name="Name237">
                            <dgm:alg type="cycle">
                              <dgm:param type="ctrShpMap" val="fNode"/>
                              <dgm:param type="stAng" val="112.5"/>
                              <dgm:param type="spanAng" val="135"/>
                            </dgm:alg>
                          </dgm:else>
                        </dgm:choose>
                      </dgm:if>
                      <dgm:if name="Name238" axis="ch" ptType="node" func="cnt" op="equ" val="5">
                        <dgm:choose name="Name239">
                          <dgm:if name="Name240" axis="ch ch" ptType="node node" st="3 1" cnt="1 0" func="cnt" op="equ" val="1">
                            <dgm:alg type="cycle">
                              <dgm:param type="ctrShpMap" val="fNode"/>
                              <dgm:param type="stAng" val="144"/>
                            </dgm:alg>
                          </dgm:if>
                          <dgm:if name="Name241" axis="ch ch" ptType="node node" st="3 1" cnt="1 0" func="cnt" op="equ" val="2">
                            <dgm:alg type="cycle">
                              <dgm:param type="ctrShpMap" val="fNode"/>
                              <dgm:param type="stAng" val="99"/>
                              <dgm:param type="spanAng" val="90"/>
                            </dgm:alg>
                          </dgm:if>
                          <dgm:else name="Name242">
                            <dgm:alg type="cycle">
                              <dgm:param type="ctrShpMap" val="fNode"/>
                              <dgm:param type="stAng" val="0"/>
                              <dgm:param type="spanAng" val="360"/>
                            </dgm:alg>
                          </dgm:else>
                        </dgm:choose>
                      </dgm:if>
                      <dgm:if name="Name243" axis="ch" ptType="node" func="cnt" op="equ" val="6">
                        <dgm:choose name="Name244">
                          <dgm:if name="Name245" axis="ch ch" ptType="node node" st="3 1" cnt="1 0" func="cnt" op="equ" val="1">
                            <dgm:alg type="cycle">
                              <dgm:param type="ctrShpMap" val="fNode"/>
                              <dgm:param type="stAng" val="120"/>
                            </dgm:alg>
                          </dgm:if>
                          <dgm:if name="Name246" axis="ch ch" ptType="node node" st="3 1" cnt="1 0" func="cnt" op="equ" val="2">
                            <dgm:alg type="cycle">
                              <dgm:param type="ctrShpMap" val="fNode"/>
                              <dgm:param type="stAng" val="75"/>
                              <dgm:param type="spanAng" val="90"/>
                            </dgm:alg>
                          </dgm:if>
                          <dgm:else name="Name247">
                            <dgm:alg type="cycle">
                              <dgm:param type="ctrShpMap" val="fNode"/>
                              <dgm:param type="stAng" val="0"/>
                              <dgm:param type="spanAng" val="360"/>
                            </dgm:alg>
                          </dgm:else>
                        </dgm:choose>
                      </dgm:if>
                      <dgm:if name="Name248" axis="ch" ptType="node" func="cnt" op="gte" val="7">
                        <dgm:choose name="Name249">
                          <dgm:if name="Name250" axis="ch ch" ptType="node node" st="3 1" cnt="1 0" func="cnt" op="equ" val="1">
                            <dgm:alg type="cycle">
                              <dgm:param type="ctrShpMap" val="fNode"/>
                              <dgm:param type="stAng" val="102"/>
                            </dgm:alg>
                          </dgm:if>
                          <dgm:if name="Name251" axis="ch ch" ptType="node node" st="3 1" cnt="1 0" func="cnt" op="equ" val="2">
                            <dgm:alg type="cycle">
                              <dgm:param type="ctrShpMap" val="fNode"/>
                              <dgm:param type="stAng" val="57"/>
                              <dgm:param type="spanAng" val="90"/>
                            </dgm:alg>
                          </dgm:if>
                          <dgm:else name="Name252">
                            <dgm:alg type="cycle">
                              <dgm:param type="ctrShpMap" val="fNode"/>
                              <dgm:param type="stAng" val="0"/>
                              <dgm:param type="spanAng" val="360"/>
                            </dgm:alg>
                          </dgm:else>
                        </dgm:choose>
                      </dgm:if>
                      <dgm:else name="Name253"/>
                    </dgm:choose>
                  </dgm:if>
                  <dgm:else name="Name254">
                    <dgm:choose name="Name255">
                      <dgm:if name="Name256" axis="ch" ptType="node" func="cnt" op="equ" val="3">
                        <dgm:choose name="Name257">
                          <dgm:if name="Name258" axis="ch ch" ptType="node node" st="3 1" cnt="1 0" func="cnt" op="equ" val="1">
                            <dgm:alg type="cycle">
                              <dgm:param type="ctrShpMap" val="fNode"/>
                              <dgm:param type="stAng" val="120"/>
                              <dgm:param type="horzAlign" val="r"/>
                              <dgm:param type="vertAlign" val="b"/>
                            </dgm:alg>
                          </dgm:if>
                          <dgm:if name="Name259" axis="ch ch" ptType="node node" st="3 1" cnt="1 0" func="cnt" op="equ" val="2">
                            <dgm:alg type="cycle">
                              <dgm:param type="ctrShpMap" val="fNode"/>
                              <dgm:param type="stAng" val="165"/>
                              <dgm:param type="spanAng" val="-90"/>
                              <dgm:param type="horzAlign" val="r"/>
                              <dgm:param type="vertAlign" val="b"/>
                            </dgm:alg>
                          </dgm:if>
                          <dgm:else name="Name260">
                            <dgm:alg type="cycle">
                              <dgm:param type="ctrShpMap" val="fNode"/>
                              <dgm:param type="stAng" val="210"/>
                              <dgm:param type="spanAng" val="-180"/>
                            </dgm:alg>
                          </dgm:else>
                        </dgm:choose>
                      </dgm:if>
                      <dgm:if name="Name261" axis="ch" ptType="node" func="cnt" op="equ" val="4">
                        <dgm:choose name="Name262">
                          <dgm:if name="Name263" axis="ch ch" ptType="node node" st="3 1" cnt="1 0" func="cnt" op="equ" val="1">
                            <dgm:alg type="cycle">
                              <dgm:param type="ctrShpMap" val="fNode"/>
                              <dgm:param type="stAng" val="180"/>
                            </dgm:alg>
                          </dgm:if>
                          <dgm:if name="Name264" axis="ch ch" ptType="node node" st="3 1" cnt="1 0" func="cnt" op="equ" val="2">
                            <dgm:alg type="cycle">
                              <dgm:param type="ctrShpMap" val="fNode"/>
                              <dgm:param type="stAng" val="225"/>
                              <dgm:param type="spanAng" val="-90"/>
                            </dgm:alg>
                          </dgm:if>
                          <dgm:else name="Name265">
                            <dgm:alg type="cycle">
                              <dgm:param type="ctrShpMap" val="fNode"/>
                              <dgm:param type="stAng" val="247.5"/>
                              <dgm:param type="spanAng" val="-135"/>
                            </dgm:alg>
                          </dgm:else>
                        </dgm:choose>
                      </dgm:if>
                      <dgm:if name="Name266" axis="ch" ptType="node" func="cnt" op="equ" val="5">
                        <dgm:choose name="Name267">
                          <dgm:if name="Name268" axis="ch ch" ptType="node node" st="3 1" cnt="1 0" func="cnt" op="equ" val="1">
                            <dgm:alg type="cycle">
                              <dgm:param type="ctrShpMap" val="fNode"/>
                              <dgm:param type="stAng" val="216"/>
                            </dgm:alg>
                          </dgm:if>
                          <dgm:if name="Name269" axis="ch ch" ptType="node node" st="3 1" cnt="1 0" func="cnt" op="equ" val="2">
                            <dgm:alg type="cycle">
                              <dgm:param type="ctrShpMap" val="fNode"/>
                              <dgm:param type="stAng" val="261"/>
                              <dgm:param type="spanAng" val="-90"/>
                            </dgm:alg>
                          </dgm:if>
                          <dgm:else name="Name270">
                            <dgm:alg type="cycle">
                              <dgm:param type="ctrShpMap" val="fNode"/>
                              <dgm:param type="stAng" val="0"/>
                              <dgm:param type="spanAng" val="-360"/>
                            </dgm:alg>
                          </dgm:else>
                        </dgm:choose>
                      </dgm:if>
                      <dgm:if name="Name271" axis="ch" ptType="node" func="cnt" op="equ" val="6">
                        <dgm:choose name="Name272">
                          <dgm:if name="Name273" axis="ch ch" ptType="node node" st="3 1" cnt="1 0" func="cnt" op="equ" val="1">
                            <dgm:alg type="cycle">
                              <dgm:param type="ctrShpMap" val="fNode"/>
                              <dgm:param type="stAng" val="240"/>
                            </dgm:alg>
                          </dgm:if>
                          <dgm:if name="Name274" axis="ch ch" ptType="node node" st="3 1" cnt="1 0" func="cnt" op="equ" val="2">
                            <dgm:alg type="cycle">
                              <dgm:param type="ctrShpMap" val="fNode"/>
                              <dgm:param type="stAng" val="285"/>
                              <dgm:param type="spanAng" val="-90"/>
                            </dgm:alg>
                          </dgm:if>
                          <dgm:else name="Name275">
                            <dgm:alg type="cycle">
                              <dgm:param type="ctrShpMap" val="fNode"/>
                              <dgm:param type="stAng" val="0"/>
                              <dgm:param type="spanAng" val="-360"/>
                            </dgm:alg>
                          </dgm:else>
                        </dgm:choose>
                      </dgm:if>
                      <dgm:if name="Name276" axis="ch" ptType="node" func="cnt" op="gte" val="7">
                        <dgm:choose name="Name277">
                          <dgm:if name="Name278" axis="ch ch" ptType="node node" st="3 1" cnt="1 0" func="cnt" op="equ" val="1">
                            <dgm:alg type="cycle">
                              <dgm:param type="ctrShpMap" val="fNode"/>
                              <dgm:param type="stAng" val="257"/>
                            </dgm:alg>
                          </dgm:if>
                          <dgm:if name="Name279" axis="ch ch" ptType="node node" st="3 1" cnt="1 0" func="cnt" op="equ" val="2">
                            <dgm:alg type="cycle">
                              <dgm:param type="ctrShpMap" val="fNode"/>
                              <dgm:param type="stAng" val="302"/>
                              <dgm:param type="spanAng" val="-90"/>
                            </dgm:alg>
                          </dgm:if>
                          <dgm:else name="Name280">
                            <dgm:alg type="cycle">
                              <dgm:param type="ctrShpMap" val="fNode"/>
                              <dgm:param type="stAng" val="0"/>
                              <dgm:param type="spanAng" val="-360"/>
                            </dgm:alg>
                          </dgm:else>
                        </dgm:choose>
                      </dgm:if>
                      <dgm:else name="Name281"/>
                    </dgm:choose>
                  </dgm:else>
                </dgm:choose>
                <dgm:shape xmlns:r="http://schemas.openxmlformats.org/officeDocument/2006/relationships" r:blip="">
                  <dgm:adjLst/>
                </dgm:shape>
                <dgm:presOf/>
                <dgm:constrLst>
                  <dgm:constr type="sp" refType="w" fact="0.1"/>
                  <dgm:constr type="sibSp" refType="w" fact="0.1"/>
                </dgm:constrLst>
                <dgm:forEach name="Name282" axis="ch" ptType="node" st="3" cnt="1">
                  <dgm:layoutNode name="childCenter3"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283" axis="ch">
                    <dgm:forEach name="Name284" axis="self" ptType="parTrans">
                      <dgm:layoutNode name="Name285">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286" axis="self" ptType="node">
                      <dgm:layoutNode name="text3"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287" axis="ch" ptType="parTrans" st="3" cnt="1">
                <dgm:layoutNode name="Name288">
                  <dgm:alg type="conn">
                    <dgm:param type="dim" val="1D"/>
                    <dgm:param type="begPts" val="auto"/>
                    <dgm:param type="endPts" val="auto"/>
                    <dgm:param type="endSty" val="noArr"/>
                    <dgm:param type="srcNode" val="textCenter"/>
                    <dgm:param type="dstNode" val="childCenter3"/>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289"/>
          </dgm:choose>
          <dgm:choose name="Name290">
            <dgm:if name="Name291" axis="ch" ptType="node" func="cnt" op="gte" val="4">
              <dgm:layoutNode name="cycle_4">
                <dgm:choose name="Name292">
                  <dgm:if name="Name293" func="var" arg="dir" op="equ" val="norm">
                    <dgm:choose name="Name294">
                      <dgm:if name="Name295" axis="ch" ptType="node" func="cnt" op="equ" val="4">
                        <dgm:choose name="Name296">
                          <dgm:if name="Name297" axis="ch ch" ptType="node node" st="4 1" cnt="1 0" func="cnt" op="equ" val="1">
                            <dgm:alg type="cycle">
                              <dgm:param type="ctrShpMap" val="fNode"/>
                              <dgm:param type="stAng" val="270"/>
                            </dgm:alg>
                          </dgm:if>
                          <dgm:if name="Name298" axis="ch ch" ptType="node node" st="4 1" cnt="1 0" func="cnt" op="equ" val="2">
                            <dgm:alg type="cycle">
                              <dgm:param type="ctrShpMap" val="fNode"/>
                              <dgm:param type="stAng" val="225"/>
                              <dgm:param type="spanAng" val="90"/>
                            </dgm:alg>
                          </dgm:if>
                          <dgm:else name="Name299">
                            <dgm:alg type="cycle">
                              <dgm:param type="ctrShpMap" val="fNode"/>
                              <dgm:param type="stAng" val="202.5"/>
                              <dgm:param type="spanAng" val="135"/>
                            </dgm:alg>
                          </dgm:else>
                        </dgm:choose>
                      </dgm:if>
                      <dgm:if name="Name300" axis="ch" ptType="node" func="cnt" op="equ" val="5">
                        <dgm:choose name="Name301">
                          <dgm:if name="Name302" axis="ch ch" ptType="node node" st="4 1" cnt="1 0" func="cnt" op="equ" val="1">
                            <dgm:alg type="cycle">
                              <dgm:param type="ctrShpMap" val="fNode"/>
                              <dgm:param type="stAng" val="216"/>
                            </dgm:alg>
                          </dgm:if>
                          <dgm:if name="Name303" axis="ch ch" ptType="node node" st="4 1" cnt="1 0" func="cnt" op="equ" val="2">
                            <dgm:alg type="cycle">
                              <dgm:param type="ctrShpMap" val="fNode"/>
                              <dgm:param type="stAng" val="171"/>
                              <dgm:param type="spanAng" val="90"/>
                            </dgm:alg>
                          </dgm:if>
                          <dgm:else name="Name304">
                            <dgm:alg type="cycle">
                              <dgm:param type="ctrShpMap" val="fNode"/>
                              <dgm:param type="stAng" val="0"/>
                              <dgm:param type="spanAng" val="360"/>
                            </dgm:alg>
                          </dgm:else>
                        </dgm:choose>
                      </dgm:if>
                      <dgm:if name="Name305" axis="ch" ptType="node" func="cnt" op="equ" val="6">
                        <dgm:choose name="Name306">
                          <dgm:if name="Name307" axis="ch ch" ptType="node node" st="4 1" cnt="1 0" func="cnt" op="equ" val="1">
                            <dgm:alg type="cycle">
                              <dgm:param type="ctrShpMap" val="fNode"/>
                              <dgm:param type="stAng" val="180"/>
                            </dgm:alg>
                          </dgm:if>
                          <dgm:if name="Name308" axis="ch ch" ptType="node node" st="4 1" cnt="1 0" func="cnt" op="equ" val="2">
                            <dgm:alg type="cycle">
                              <dgm:param type="ctrShpMap" val="fNode"/>
                              <dgm:param type="stAng" val="135"/>
                              <dgm:param type="spanAng" val="90"/>
                            </dgm:alg>
                          </dgm:if>
                          <dgm:else name="Name309">
                            <dgm:alg type="cycle">
                              <dgm:param type="ctrShpMap" val="fNode"/>
                              <dgm:param type="stAng" val="0"/>
                              <dgm:param type="spanAng" val="360"/>
                            </dgm:alg>
                          </dgm:else>
                        </dgm:choose>
                      </dgm:if>
                      <dgm:if name="Name310" axis="ch" ptType="node" func="cnt" op="gte" val="7">
                        <dgm:choose name="Name311">
                          <dgm:if name="Name312" axis="ch ch" ptType="node node" st="4 1" cnt="1 0" func="cnt" op="equ" val="1">
                            <dgm:alg type="cycle">
                              <dgm:param type="ctrShpMap" val="fNode"/>
                              <dgm:param type="stAng" val="154"/>
                            </dgm:alg>
                          </dgm:if>
                          <dgm:if name="Name313" axis="ch ch" ptType="node node" st="4 1" cnt="1 0" func="cnt" op="equ" val="2">
                            <dgm:alg type="cycle">
                              <dgm:param type="ctrShpMap" val="fNode"/>
                              <dgm:param type="stAng" val="109"/>
                              <dgm:param type="spanAng" val="90"/>
                            </dgm:alg>
                          </dgm:if>
                          <dgm:else name="Name314">
                            <dgm:alg type="cycle">
                              <dgm:param type="ctrShpMap" val="fNode"/>
                              <dgm:param type="stAng" val="0"/>
                              <dgm:param type="spanAng" val="360"/>
                            </dgm:alg>
                          </dgm:else>
                        </dgm:choose>
                      </dgm:if>
                      <dgm:else name="Name315"/>
                    </dgm:choose>
                  </dgm:if>
                  <dgm:else name="Name316">
                    <dgm:choose name="Name317">
                      <dgm:if name="Name318" axis="ch" ptType="node" func="cnt" op="equ" val="4">
                        <dgm:choose name="Name319">
                          <dgm:if name="Name320" axis="ch ch" ptType="node node" st="4 1" cnt="1 0" func="cnt" op="equ" val="1">
                            <dgm:alg type="cycle">
                              <dgm:param type="ctrShpMap" val="fNode"/>
                              <dgm:param type="stAng" val="90"/>
                            </dgm:alg>
                          </dgm:if>
                          <dgm:if name="Name321" axis="ch ch" ptType="node node" st="4 1" cnt="1 0" func="cnt" op="equ" val="2">
                            <dgm:alg type="cycle">
                              <dgm:param type="ctrShpMap" val="fNode"/>
                              <dgm:param type="stAng" val="135"/>
                              <dgm:param type="spanAng" val="-90"/>
                            </dgm:alg>
                          </dgm:if>
                          <dgm:else name="Name322">
                            <dgm:alg type="cycle">
                              <dgm:param type="ctrShpMap" val="fNode"/>
                              <dgm:param type="stAng" val="157.5"/>
                              <dgm:param type="spanAng" val="-135"/>
                            </dgm:alg>
                          </dgm:else>
                        </dgm:choose>
                      </dgm:if>
                      <dgm:if name="Name323" axis="ch" ptType="node" func="cnt" op="equ" val="5">
                        <dgm:choose name="Name324">
                          <dgm:if name="Name325" axis="ch ch" ptType="node node" st="4 1" cnt="1 0" func="cnt" op="equ" val="1">
                            <dgm:alg type="cycle">
                              <dgm:param type="ctrShpMap" val="fNode"/>
                              <dgm:param type="stAng" val="144"/>
                            </dgm:alg>
                          </dgm:if>
                          <dgm:if name="Name326" axis="ch ch" ptType="node node" st="4 1" cnt="1 0" func="cnt" op="equ" val="2">
                            <dgm:alg type="cycle">
                              <dgm:param type="ctrShpMap" val="fNode"/>
                              <dgm:param type="stAng" val="189"/>
                              <dgm:param type="spanAng" val="-90"/>
                            </dgm:alg>
                          </dgm:if>
                          <dgm:else name="Name327">
                            <dgm:alg type="cycle">
                              <dgm:param type="ctrShpMap" val="fNode"/>
                              <dgm:param type="stAng" val="0"/>
                              <dgm:param type="spanAng" val="-360"/>
                            </dgm:alg>
                          </dgm:else>
                        </dgm:choose>
                      </dgm:if>
                      <dgm:if name="Name328" axis="ch" ptType="node" func="cnt" op="equ" val="6">
                        <dgm:choose name="Name329">
                          <dgm:if name="Name330" axis="ch ch" ptType="node node" st="4 1" cnt="1 0" func="cnt" op="equ" val="1">
                            <dgm:alg type="cycle">
                              <dgm:param type="ctrShpMap" val="fNode"/>
                              <dgm:param type="stAng" val="180"/>
                            </dgm:alg>
                          </dgm:if>
                          <dgm:if name="Name331" axis="ch ch" ptType="node node" st="4 1" cnt="1 0" func="cnt" op="equ" val="2">
                            <dgm:alg type="cycle">
                              <dgm:param type="ctrShpMap" val="fNode"/>
                              <dgm:param type="stAng" val="225"/>
                              <dgm:param type="spanAng" val="-90"/>
                            </dgm:alg>
                          </dgm:if>
                          <dgm:else name="Name332">
                            <dgm:alg type="cycle">
                              <dgm:param type="ctrShpMap" val="fNode"/>
                              <dgm:param type="stAng" val="0"/>
                              <dgm:param type="spanAng" val="-360"/>
                            </dgm:alg>
                          </dgm:else>
                        </dgm:choose>
                      </dgm:if>
                      <dgm:if name="Name333" axis="ch" ptType="node" func="cnt" op="gte" val="7">
                        <dgm:choose name="Name334">
                          <dgm:if name="Name335" axis="ch ch" ptType="node node" st="4 1" cnt="1 0" func="cnt" op="equ" val="1">
                            <dgm:alg type="cycle">
                              <dgm:param type="ctrShpMap" val="fNode"/>
                              <dgm:param type="stAng" val="205"/>
                            </dgm:alg>
                          </dgm:if>
                          <dgm:if name="Name336" axis="ch ch" ptType="node node" st="4 1" cnt="1 0" func="cnt" op="equ" val="2">
                            <dgm:alg type="cycle">
                              <dgm:param type="ctrShpMap" val="fNode"/>
                              <dgm:param type="stAng" val="250"/>
                              <dgm:param type="spanAng" val="-90"/>
                            </dgm:alg>
                          </dgm:if>
                          <dgm:else name="Name337">
                            <dgm:alg type="cycle">
                              <dgm:param type="ctrShpMap" val="fNode"/>
                              <dgm:param type="stAng" val="0"/>
                              <dgm:param type="spanAng" val="-360"/>
                            </dgm:alg>
                          </dgm:else>
                        </dgm:choose>
                      </dgm:if>
                      <dgm:else name="Name338"/>
                    </dgm:choose>
                  </dgm:else>
                </dgm:choose>
                <dgm:shape xmlns:r="http://schemas.openxmlformats.org/officeDocument/2006/relationships" r:blip="">
                  <dgm:adjLst/>
                </dgm:shape>
                <dgm:presOf/>
                <dgm:constrLst>
                  <dgm:constr type="sp" refType="w" fact="0.1"/>
                  <dgm:constr type="sibSp" refType="w" fact="0.1"/>
                </dgm:constrLst>
                <dgm:forEach name="Name339" axis="ch" ptType="node" st="4" cnt="1">
                  <dgm:layoutNode name="childCenter4"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340" axis="ch">
                    <dgm:forEach name="Name341" axis="self" ptType="parTrans">
                      <dgm:layoutNode name="Name342">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343" axis="self" ptType="node">
                      <dgm:layoutNode name="text4"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344" axis="ch" ptType="parTrans" st="4" cnt="1">
                <dgm:layoutNode name="Name345">
                  <dgm:alg type="conn">
                    <dgm:param type="dim" val="1D"/>
                    <dgm:param type="begPts" val="auto"/>
                    <dgm:param type="endPts" val="auto"/>
                    <dgm:param type="endSty" val="noArr"/>
                    <dgm:param type="srcNode" val="textCenter"/>
                    <dgm:param type="dstNode" val="childCenter4"/>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346"/>
          </dgm:choose>
          <dgm:choose name="Name347">
            <dgm:if name="Name348" axis="ch" ptType="node" func="cnt" op="gte" val="5">
              <dgm:layoutNode name="cycle_5">
                <dgm:choose name="Name349">
                  <dgm:if name="Name350" func="var" arg="dir" op="equ" val="norm">
                    <dgm:choose name="Name351">
                      <dgm:if name="Name352" axis="ch" ptType="node" func="cnt" op="equ" val="5">
                        <dgm:choose name="Name353">
                          <dgm:if name="Name354" axis="ch ch" ptType="node node" st="5 1" cnt="1 0" func="cnt" op="equ" val="1">
                            <dgm:alg type="cycle">
                              <dgm:param type="ctrShpMap" val="fNode"/>
                              <dgm:param type="stAng" val="288"/>
                            </dgm:alg>
                          </dgm:if>
                          <dgm:if name="Name355" axis="ch ch" ptType="node node" st="5 1" cnt="1 0" func="cnt" op="equ" val="2">
                            <dgm:alg type="cycle">
                              <dgm:param type="ctrShpMap" val="fNode"/>
                              <dgm:param type="stAng" val="243"/>
                              <dgm:param type="spanAng" val="90"/>
                            </dgm:alg>
                          </dgm:if>
                          <dgm:else name="Name356">
                            <dgm:alg type="cycle">
                              <dgm:param type="ctrShpMap" val="fNode"/>
                              <dgm:param type="stAng" val="0"/>
                              <dgm:param type="spanAng" val="360"/>
                            </dgm:alg>
                          </dgm:else>
                        </dgm:choose>
                      </dgm:if>
                      <dgm:if name="Name357" axis="ch" ptType="node" func="cnt" op="equ" val="6">
                        <dgm:choose name="Name358">
                          <dgm:if name="Name359" axis="ch ch" ptType="node node" st="5 1" cnt="1 0" func="cnt" op="equ" val="1">
                            <dgm:alg type="cycle">
                              <dgm:param type="ctrShpMap" val="fNode"/>
                              <dgm:param type="stAng" val="240"/>
                            </dgm:alg>
                          </dgm:if>
                          <dgm:if name="Name360" axis="ch ch" ptType="node node" st="5 1" cnt="1 0" func="cnt" op="equ" val="2">
                            <dgm:alg type="cycle">
                              <dgm:param type="ctrShpMap" val="fNode"/>
                              <dgm:param type="stAng" val="195"/>
                              <dgm:param type="spanAng" val="90"/>
                            </dgm:alg>
                          </dgm:if>
                          <dgm:else name="Name361">
                            <dgm:alg type="cycle">
                              <dgm:param type="ctrShpMap" val="fNode"/>
                              <dgm:param type="stAng" val="0"/>
                              <dgm:param type="spanAng" val="360"/>
                            </dgm:alg>
                          </dgm:else>
                        </dgm:choose>
                      </dgm:if>
                      <dgm:if name="Name362" axis="ch" ptType="node" func="cnt" op="gte" val="7">
                        <dgm:choose name="Name363">
                          <dgm:if name="Name364" axis="ch ch" ptType="node node" st="5 1" cnt="1 0" func="cnt" op="equ" val="1">
                            <dgm:alg type="cycle">
                              <dgm:param type="ctrShpMap" val="fNode"/>
                              <dgm:param type="stAng" val="205"/>
                            </dgm:alg>
                          </dgm:if>
                          <dgm:if name="Name365" axis="ch ch" ptType="node node" st="5 1" cnt="1 0" func="cnt" op="equ" val="2">
                            <dgm:alg type="cycle">
                              <dgm:param type="ctrShpMap" val="fNode"/>
                              <dgm:param type="stAng" val="160"/>
                              <dgm:param type="spanAng" val="90"/>
                            </dgm:alg>
                          </dgm:if>
                          <dgm:else name="Name366">
                            <dgm:alg type="cycle">
                              <dgm:param type="ctrShpMap" val="fNode"/>
                              <dgm:param type="stAng" val="0"/>
                              <dgm:param type="spanAng" val="360"/>
                            </dgm:alg>
                          </dgm:else>
                        </dgm:choose>
                      </dgm:if>
                      <dgm:else name="Name367"/>
                    </dgm:choose>
                  </dgm:if>
                  <dgm:else name="Name368">
                    <dgm:choose name="Name369">
                      <dgm:if name="Name370" axis="ch" ptType="node" func="cnt" op="equ" val="5">
                        <dgm:choose name="Name371">
                          <dgm:if name="Name372" axis="ch ch" ptType="node node" st="5 1" cnt="1 0" func="cnt" op="equ" val="1">
                            <dgm:alg type="cycle">
                              <dgm:param type="ctrShpMap" val="fNode"/>
                              <dgm:param type="stAng" val="72"/>
                            </dgm:alg>
                          </dgm:if>
                          <dgm:if name="Name373" axis="ch ch" ptType="node node" st="5 1" cnt="1 0" func="cnt" op="equ" val="2">
                            <dgm:alg type="cycle">
                              <dgm:param type="ctrShpMap" val="fNode"/>
                              <dgm:param type="stAng" val="117"/>
                              <dgm:param type="spanAng" val="-90"/>
                            </dgm:alg>
                          </dgm:if>
                          <dgm:else name="Name374">
                            <dgm:alg type="cycle">
                              <dgm:param type="ctrShpMap" val="fNode"/>
                              <dgm:param type="stAng" val="0"/>
                              <dgm:param type="spanAng" val="-360"/>
                            </dgm:alg>
                          </dgm:else>
                        </dgm:choose>
                      </dgm:if>
                      <dgm:if name="Name375" axis="ch" ptType="node" func="cnt" op="equ" val="6">
                        <dgm:choose name="Name376">
                          <dgm:if name="Name377" axis="ch ch" ptType="node node" st="5 1" cnt="1 0" func="cnt" op="equ" val="1">
                            <dgm:alg type="cycle">
                              <dgm:param type="ctrShpMap" val="fNode"/>
                              <dgm:param type="stAng" val="120"/>
                            </dgm:alg>
                          </dgm:if>
                          <dgm:if name="Name378" axis="ch ch" ptType="node node" st="5 1" cnt="1 0" func="cnt" op="equ" val="2">
                            <dgm:alg type="cycle">
                              <dgm:param type="ctrShpMap" val="fNode"/>
                              <dgm:param type="stAng" val="165"/>
                              <dgm:param type="spanAng" val="-90"/>
                            </dgm:alg>
                          </dgm:if>
                          <dgm:else name="Name379">
                            <dgm:alg type="cycle">
                              <dgm:param type="ctrShpMap" val="fNode"/>
                              <dgm:param type="stAng" val="0"/>
                              <dgm:param type="spanAng" val="-360"/>
                            </dgm:alg>
                          </dgm:else>
                        </dgm:choose>
                      </dgm:if>
                      <dgm:if name="Name380" axis="ch" ptType="node" func="cnt" op="gte" val="7">
                        <dgm:choose name="Name381">
                          <dgm:if name="Name382" axis="ch ch" ptType="node node" st="5 1" cnt="1 0" func="cnt" op="equ" val="1">
                            <dgm:alg type="cycle">
                              <dgm:param type="ctrShpMap" val="fNode"/>
                              <dgm:param type="stAng" val="154"/>
                            </dgm:alg>
                          </dgm:if>
                          <dgm:if name="Name383" axis="ch ch" ptType="node node" st="5 1" cnt="1 0" func="cnt" op="equ" val="2">
                            <dgm:alg type="cycle">
                              <dgm:param type="ctrShpMap" val="fNode"/>
                              <dgm:param type="stAng" val="199"/>
                              <dgm:param type="spanAng" val="-90"/>
                            </dgm:alg>
                          </dgm:if>
                          <dgm:else name="Name384">
                            <dgm:alg type="cycle">
                              <dgm:param type="ctrShpMap" val="fNode"/>
                              <dgm:param type="stAng" val="0"/>
                              <dgm:param type="spanAng" val="-360"/>
                            </dgm:alg>
                          </dgm:else>
                        </dgm:choose>
                      </dgm:if>
                      <dgm:else name="Name385"/>
                    </dgm:choose>
                  </dgm:else>
                </dgm:choose>
                <dgm:shape xmlns:r="http://schemas.openxmlformats.org/officeDocument/2006/relationships" r:blip="">
                  <dgm:adjLst/>
                </dgm:shape>
                <dgm:presOf/>
                <dgm:constrLst>
                  <dgm:constr type="sp" refType="w" fact="0.1"/>
                  <dgm:constr type="sibSp" refType="w" fact="0.1"/>
                </dgm:constrLst>
                <dgm:forEach name="Name386" axis="ch" ptType="node" st="5" cnt="1">
                  <dgm:layoutNode name="childCenter5"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387" axis="ch">
                    <dgm:forEach name="Name388" axis="self" ptType="parTrans">
                      <dgm:layoutNode name="Name38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390" axis="self" ptType="node">
                      <dgm:layoutNode name="text5"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391" axis="ch" ptType="parTrans" st="5" cnt="1">
                <dgm:layoutNode name="Name392">
                  <dgm:alg type="conn">
                    <dgm:param type="dim" val="1D"/>
                    <dgm:param type="begPts" val="auto"/>
                    <dgm:param type="endPts" val="auto"/>
                    <dgm:param type="endSty" val="noArr"/>
                    <dgm:param type="srcNode" val="textCenter"/>
                    <dgm:param type="dstNode" val="childCenter5"/>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393"/>
          </dgm:choose>
          <dgm:choose name="Name394">
            <dgm:if name="Name395" axis="ch" ptType="node" func="cnt" op="gte" val="6">
              <dgm:layoutNode name="cycle_6">
                <dgm:choose name="Name396">
                  <dgm:if name="Name397" func="var" arg="dir" op="equ" val="norm">
                    <dgm:choose name="Name398">
                      <dgm:if name="Name399" axis="ch" ptType="node" func="cnt" op="equ" val="6">
                        <dgm:choose name="Name400">
                          <dgm:if name="Name401" axis="ch ch" ptType="node node" st="6 1" cnt="1 0" func="cnt" op="equ" val="1">
                            <dgm:alg type="cycle">
                              <dgm:param type="ctrShpMap" val="fNode"/>
                              <dgm:param type="stAng" val="300"/>
                            </dgm:alg>
                          </dgm:if>
                          <dgm:if name="Name402" axis="ch ch" ptType="node node" st="6 1" cnt="1 0" func="cnt" op="equ" val="2">
                            <dgm:alg type="cycle">
                              <dgm:param type="ctrShpMap" val="fNode"/>
                              <dgm:param type="stAng" val="255"/>
                              <dgm:param type="spanAng" val="90"/>
                            </dgm:alg>
                          </dgm:if>
                          <dgm:else name="Name403">
                            <dgm:alg type="cycle">
                              <dgm:param type="ctrShpMap" val="fNode"/>
                              <dgm:param type="stAng" val="0"/>
                              <dgm:param type="spanAng" val="360"/>
                            </dgm:alg>
                          </dgm:else>
                        </dgm:choose>
                      </dgm:if>
                      <dgm:if name="Name404" axis="ch" ptType="node" func="cnt" op="gte" val="7">
                        <dgm:choose name="Name405">
                          <dgm:if name="Name406" axis="ch ch" ptType="node node" st="6 1" cnt="1 0" func="cnt" op="equ" val="1">
                            <dgm:alg type="cycle">
                              <dgm:param type="ctrShpMap" val="fNode"/>
                              <dgm:param type="stAng" val="257"/>
                            </dgm:alg>
                          </dgm:if>
                          <dgm:if name="Name407" axis="ch ch" ptType="node node" st="6 1" cnt="1 0" func="cnt" op="equ" val="2">
                            <dgm:alg type="cycle">
                              <dgm:param type="ctrShpMap" val="fNode"/>
                              <dgm:param type="stAng" val="212"/>
                              <dgm:param type="spanAng" val="90"/>
                            </dgm:alg>
                          </dgm:if>
                          <dgm:else name="Name408">
                            <dgm:alg type="cycle">
                              <dgm:param type="ctrShpMap" val="fNode"/>
                              <dgm:param type="stAng" val="0"/>
                              <dgm:param type="spanAng" val="360"/>
                            </dgm:alg>
                          </dgm:else>
                        </dgm:choose>
                      </dgm:if>
                      <dgm:else name="Name409"/>
                    </dgm:choose>
                  </dgm:if>
                  <dgm:else name="Name410">
                    <dgm:choose name="Name411">
                      <dgm:if name="Name412" axis="ch" ptType="node" func="cnt" op="equ" val="6">
                        <dgm:choose name="Name413">
                          <dgm:if name="Name414" axis="ch ch" ptType="node node" st="6 1" cnt="1 0" func="cnt" op="equ" val="1">
                            <dgm:alg type="cycle">
                              <dgm:param type="ctrShpMap" val="fNode"/>
                              <dgm:param type="stAng" val="60"/>
                            </dgm:alg>
                          </dgm:if>
                          <dgm:if name="Name415" axis="ch ch" ptType="node node" st="6 1" cnt="1 0" func="cnt" op="equ" val="2">
                            <dgm:alg type="cycle">
                              <dgm:param type="ctrShpMap" val="fNode"/>
                              <dgm:param type="stAng" val="105"/>
                              <dgm:param type="spanAng" val="-90"/>
                            </dgm:alg>
                          </dgm:if>
                          <dgm:else name="Name416">
                            <dgm:alg type="cycle">
                              <dgm:param type="ctrShpMap" val="fNode"/>
                              <dgm:param type="stAng" val="0"/>
                              <dgm:param type="spanAng" val="-360"/>
                            </dgm:alg>
                          </dgm:else>
                        </dgm:choose>
                      </dgm:if>
                      <dgm:if name="Name417" axis="ch" ptType="node" func="cnt" op="gte" val="7">
                        <dgm:choose name="Name418">
                          <dgm:if name="Name419" axis="ch ch" ptType="node node" st="6 1" cnt="1 0" func="cnt" op="equ" val="1">
                            <dgm:alg type="cycle">
                              <dgm:param type="ctrShpMap" val="fNode"/>
                              <dgm:param type="stAng" val="102"/>
                            </dgm:alg>
                          </dgm:if>
                          <dgm:if name="Name420" axis="ch ch" ptType="node node" st="6 1" cnt="1 0" func="cnt" op="equ" val="2">
                            <dgm:alg type="cycle">
                              <dgm:param type="ctrShpMap" val="fNode"/>
                              <dgm:param type="stAng" val="147"/>
                              <dgm:param type="spanAng" val="-90"/>
                            </dgm:alg>
                          </dgm:if>
                          <dgm:else name="Name421">
                            <dgm:alg type="cycle">
                              <dgm:param type="ctrShpMap" val="fNode"/>
                              <dgm:param type="stAng" val="0"/>
                              <dgm:param type="spanAng" val="-360"/>
                            </dgm:alg>
                          </dgm:else>
                        </dgm:choose>
                      </dgm:if>
                      <dgm:else name="Name422"/>
                    </dgm:choose>
                  </dgm:else>
                </dgm:choose>
                <dgm:shape xmlns:r="http://schemas.openxmlformats.org/officeDocument/2006/relationships" r:blip="">
                  <dgm:adjLst/>
                </dgm:shape>
                <dgm:presOf/>
                <dgm:constrLst>
                  <dgm:constr type="sp" refType="w" fact="0.1"/>
                  <dgm:constr type="sibSp" refType="w" fact="0.1"/>
                </dgm:constrLst>
                <dgm:forEach name="Name423" axis="ch" ptType="node" st="6" cnt="1">
                  <dgm:layoutNode name="childCenter6"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424" axis="ch">
                    <dgm:forEach name="Name425" axis="self" ptType="parTrans">
                      <dgm:layoutNode name="Name426">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427" axis="self" ptType="node">
                      <dgm:layoutNode name="text6"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428" axis="ch" ptType="parTrans" st="6" cnt="1">
                <dgm:layoutNode name="Name429">
                  <dgm:alg type="conn">
                    <dgm:param type="dim" val="1D"/>
                    <dgm:param type="begPts" val="auto"/>
                    <dgm:param type="endPts" val="auto"/>
                    <dgm:param type="endSty" val="noArr"/>
                    <dgm:param type="srcNode" val="textCenter"/>
                    <dgm:param type="dstNode" val="childCenter6"/>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430"/>
          </dgm:choose>
          <dgm:choose name="Name431">
            <dgm:if name="Name432" axis="ch" ptType="node" func="cnt" op="gte" val="7">
              <dgm:layoutNode name="cycle_7">
                <dgm:choose name="Name433">
                  <dgm:if name="Name434" func="var" arg="dir" op="equ" val="norm">
                    <dgm:choose name="Name435">
                      <dgm:if name="Name436" axis="ch" ptType="node" func="cnt" op="gte" val="7">
                        <dgm:choose name="Name437">
                          <dgm:if name="Name438" axis="ch ch" ptType="node node" st="7 1" cnt="1 0" func="cnt" op="equ" val="1">
                            <dgm:alg type="cycle">
                              <dgm:param type="ctrShpMap" val="fNode"/>
                              <dgm:param type="stAng" val="308"/>
                            </dgm:alg>
                          </dgm:if>
                          <dgm:if name="Name439" axis="ch ch" ptType="node node" st="7 1" cnt="1 0" func="cnt" op="equ" val="2">
                            <dgm:alg type="cycle">
                              <dgm:param type="ctrShpMap" val="fNode"/>
                              <dgm:param type="stAng" val="263"/>
                              <dgm:param type="spanAng" val="90"/>
                            </dgm:alg>
                          </dgm:if>
                          <dgm:else name="Name440">
                            <dgm:alg type="cycle">
                              <dgm:param type="ctrShpMap" val="fNode"/>
                              <dgm:param type="stAng" val="0"/>
                              <dgm:param type="spanAng" val="360"/>
                            </dgm:alg>
                          </dgm:else>
                        </dgm:choose>
                      </dgm:if>
                      <dgm:else name="Name441"/>
                    </dgm:choose>
                  </dgm:if>
                  <dgm:else name="Name442">
                    <dgm:choose name="Name443">
                      <dgm:if name="Name444" axis="ch" ptType="node" func="cnt" op="gte" val="7">
                        <dgm:choose name="Name445">
                          <dgm:if name="Name446" axis="ch ch" ptType="node node" st="7 1" cnt="1 0" func="cnt" op="equ" val="1">
                            <dgm:alg type="cycle">
                              <dgm:param type="ctrShpMap" val="fNode"/>
                              <dgm:param type="stAng" val="51"/>
                            </dgm:alg>
                          </dgm:if>
                          <dgm:if name="Name447" axis="ch ch" ptType="node node" st="7 1" cnt="1 0" func="cnt" op="equ" val="2">
                            <dgm:alg type="cycle">
                              <dgm:param type="ctrShpMap" val="fNode"/>
                              <dgm:param type="stAng" val="96"/>
                              <dgm:param type="spanAng" val="-90"/>
                            </dgm:alg>
                          </dgm:if>
                          <dgm:else name="Name448">
                            <dgm:alg type="cycle">
                              <dgm:param type="ctrShpMap" val="fNode"/>
                              <dgm:param type="stAng" val="0"/>
                              <dgm:param type="spanAng" val="-360"/>
                            </dgm:alg>
                          </dgm:else>
                        </dgm:choose>
                      </dgm:if>
                      <dgm:else name="Name449"/>
                    </dgm:choose>
                  </dgm:else>
                </dgm:choose>
                <dgm:shape xmlns:r="http://schemas.openxmlformats.org/officeDocument/2006/relationships" r:blip="">
                  <dgm:adjLst/>
                </dgm:shape>
                <dgm:presOf/>
                <dgm:constrLst>
                  <dgm:constr type="sp" refType="w" fact="0.1"/>
                  <dgm:constr type="sibSp" refType="w" fact="0.1"/>
                </dgm:constrLst>
                <dgm:forEach name="Name450" axis="ch" ptType="node" st="7" cnt="1">
                  <dgm:layoutNode name="childCenter7"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451" axis="ch">
                    <dgm:forEach name="Name452" axis="self" ptType="parTrans">
                      <dgm:layoutNode name="Name453">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454" axis="self" ptType="node">
                      <dgm:layoutNode name="text7"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455" axis="ch" ptType="parTrans" st="7" cnt="1">
                <dgm:layoutNode name="Name456">
                  <dgm:alg type="conn">
                    <dgm:param type="dim" val="1D"/>
                    <dgm:param type="begPts" val="auto"/>
                    <dgm:param type="endPts" val="auto"/>
                    <dgm:param type="endSty" val="noArr"/>
                    <dgm:param type="srcNode" val="textCenter"/>
                    <dgm:param type="dstNode" val="childCenter7"/>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457"/>
          </dgm:choos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radial5">
  <dgm:title val=""/>
  <dgm:desc val=""/>
  <dgm:catLst>
    <dgm:cat type="relationship" pri="23000"/>
    <dgm:cat type="cycle" pri="1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alg type="cycle">
          <dgm:param type="stAng" val="0"/>
          <dgm:param type="spanAng" val="360"/>
          <dgm:param type="ctrShpMap" val="fNode"/>
        </dgm:alg>
      </dgm:if>
      <dgm:else name="Name3">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parTrans" refType="w" refFor="ch" refForName="centerShape" fact="0.4"/>
      <dgm:constr type="w" for="ch" forName="node" refType="w" refFor="ch" refForName="centerShape" op="equ" fact="1.25"/>
      <dgm:constr type="sp" refType="w" refFor="ch" refForName="centerShape" op="equ" fact="0.4"/>
      <dgm:constr type="sibSp" refType="w" refFor="ch" refForName="node" fact="0.3"/>
      <dgm:constr type="primFontSz" for="ch" forName="centerShape" val="65"/>
      <dgm:constr type="primFontSz" for="des" forName="node" op="equ" val="65"/>
      <dgm:constr type="primFontSz" for="des" forName="node" refType="primFontSz" refFor="ch" refForName="centerShape" op="lte"/>
      <dgm:constr type="primFontSz" for="des" forName="connectorText" op="equ" val="55"/>
      <dgm:constr type="primFontSz" for="des" forName="connectorText" refType="primFontSz" refFor="ch" refForName="centerShape" op="lte" fact="0.8"/>
      <dgm:constr type="primFontSz" for="des" forName="connectorText" refType="primFontSz" refFor="des" refForName="node" op="lte"/>
    </dgm:constrLst>
    <dgm:choose name="Name4">
      <dgm:if name="Name5" axis="ch ch" ptType="node node" st="1 1" cnt="1 0" func="cnt" op="lte" val="6">
        <dgm:ruleLst>
          <dgm:rule type="w" for="ch" forName="node" val="NaN" fact="1" max="NaN"/>
        </dgm:ruleLst>
      </dgm:if>
      <dgm:if name="Name6" axis="ch ch" ptType="node node" st="1 1" cnt="1 0" func="cnt" op="lte" val="8">
        <dgm:ruleLst>
          <dgm:rule type="w" for="ch" forName="node" val="NaN" fact="0.9" max="NaN"/>
        </dgm:ruleLst>
      </dgm:if>
      <dgm:if name="Name7" axis="ch ch" ptType="node node" st="1 1" cnt="1 0" func="cnt" op="lte" val="10">
        <dgm:ruleLst>
          <dgm:rule type="w" for="ch" forName="node" val="NaN" fact="0.8" max="NaN"/>
        </dgm:ruleLst>
      </dgm:if>
      <dgm:if name="Name8" axis="ch ch" ptType="node node" st="1 1" cnt="1 0" func="cnt" op="lte" val="12">
        <dgm:ruleLst>
          <dgm:rule type="w" for="ch" forName="node" val="NaN" fact="0.7" max="NaN"/>
        </dgm:ruleLst>
      </dgm:if>
      <dgm:if name="Name9" axis="ch ch" ptType="node node" st="1 1" cnt="1 0" func="cnt" op="lte" val="14">
        <dgm:ruleLst>
          <dgm:rule type="w" for="ch" forName="node" val="NaN" fact="0.6" max="NaN"/>
        </dgm:ruleLst>
      </dgm:if>
      <dgm:else name="Name10">
        <dgm:ruleLst>
          <dgm:rule type="w" for="ch" forName="node" val="NaN" fact="0.5" max="NaN"/>
        </dgm:ruleLst>
      </dgm:else>
    </dgm:choose>
    <dgm:forEach name="Name11"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12" axis="ch">
        <dgm:forEach name="Name13" axis="self" ptType="parTrans">
          <dgm:layoutNode name="parTrans" styleLbl="sibTrans2D1">
            <dgm:alg type="conn">
              <dgm:param type="begPts" val="auto"/>
              <dgm:param type="endPts" val="auto"/>
            </dgm:alg>
            <dgm:shape xmlns:r="http://schemas.openxmlformats.org/officeDocument/2006/relationships" type="conn" r:blip="">
              <dgm:adjLst/>
            </dgm:shape>
            <dgm:presOf axis="self"/>
            <dgm:constrLst>
              <dgm:constr type="h" refType="w" fact="0.85"/>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name="Name14"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w" val="INF" fact="NaN" max="NaN"/>
              <dgm:rule type="primFontSz" val="5" fact="NaN" max="NaN"/>
            </dgm:ruleLst>
          </dgm:layoutNode>
        </dgm:forEach>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6.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3d4">
  <dgm:title val=""/>
  <dgm:desc val=""/>
  <dgm:catLst>
    <dgm:cat type="3D" pri="11400"/>
  </dgm:catLst>
  <dgm:scene3d>
    <a:camera prst="orthographicFront"/>
    <a:lightRig rig="threePt" dir="t"/>
  </dgm:scene3d>
  <dgm:styleLbl name="node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chilly" dir="t"/>
    </dgm:scene3d>
    <dgm:sp3d prstMaterial="translucentPowder">
      <a:bevelT w="127000" h="25400" prst="softRound"/>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chilly" dir="t"/>
    </dgm:scene3d>
    <dgm:sp3d z="12700" extrusionH="12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alignImgPlac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bgImgPlace1">
    <dgm:scene3d>
      <a:camera prst="orthographicFront"/>
      <a:lightRig rig="chilly" dir="t"/>
    </dgm:scene3d>
    <dgm:sp3d z="-257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chilly" dir="t"/>
    </dgm:scene3d>
    <dgm:sp3d z="-70000" extrusionH="1700" prstMaterial="translucentPowder">
      <a:bevelT w="25400" h="6350" prst="softRound"/>
      <a:bevelB w="0" h="0" prst="convex"/>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bgSibTrans2D1">
    <dgm:scene3d>
      <a:camera prst="orthographicFront"/>
      <a:lightRig rig="chilly" dir="t"/>
    </dgm:scene3d>
    <dgm:sp3d z="-25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sibTrans1D1">
    <dgm:scene3d>
      <a:camera prst="orthographicFront"/>
      <a:lightRig rig="chilly"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chilly"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2">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3">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4">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1D1">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con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1">
    <dgm:scene3d>
      <a:camera prst="orthographicFront"/>
      <a:lightRig rig="chilly" dir="t"/>
    </dgm:scene3d>
    <dgm:sp3d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trAlignAcc1">
    <dgm:scene3d>
      <a:camera prst="orthographicFront"/>
      <a:lightRig rig="chilly" dir="t"/>
    </dgm:scene3d>
    <dgm:sp3d prstMaterial="dkEdge">
      <a:bevelT w="127000" h="25400"/>
    </dgm:sp3d>
    <dgm:txPr/>
    <dgm:style>
      <a:lnRef idx="1">
        <a:scrgbClr r="0" g="0" b="0"/>
      </a:lnRef>
      <a:fillRef idx="1">
        <a:scrgbClr r="0" g="0" b="0"/>
      </a:fillRef>
      <a:effectRef idx="0">
        <a:scrgbClr r="0" g="0" b="0"/>
      </a:effectRef>
      <a:fontRef idx="minor">
        <a:schemeClr val="lt1"/>
      </a:fontRef>
    </dgm:style>
  </dgm:styleLbl>
  <dgm:styleLbl name="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AlignAcc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0">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2">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3">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4">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dkBgShp">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trBgShp">
    <dgm:scene3d>
      <a:camera prst="orthographicFront"/>
      <a:lightRig rig="chilly"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 name="Text Box 11"/>
          <p:cNvSpPr txBox="1">
            <a:spLocks noChangeArrowheads="1"/>
          </p:cNvSpPr>
          <p:nvPr/>
        </p:nvSpPr>
        <p:spPr bwMode="auto">
          <a:xfrm>
            <a:off x="152400" y="8915400"/>
            <a:ext cx="3048000" cy="261596"/>
          </a:xfrm>
          <a:prstGeom prst="rect">
            <a:avLst/>
          </a:prstGeom>
          <a:noFill/>
          <a:ln w="9525">
            <a:noFill/>
            <a:miter lim="800000"/>
            <a:headEnd/>
            <a:tailEnd/>
          </a:ln>
          <a:effectLst/>
        </p:spPr>
        <p:txBody>
          <a:bodyPr wrap="square" lIns="91407" tIns="45703" rIns="91407" bIns="45703">
            <a:spAutoFit/>
          </a:bodyPr>
          <a:lstStyle/>
          <a:p>
            <a:pPr eaLnBrk="0" hangingPunct="0">
              <a:spcBef>
                <a:spcPct val="50000"/>
              </a:spcBef>
              <a:defRPr/>
            </a:pPr>
            <a:r>
              <a:rPr lang="en-US" sz="1050" i="1" dirty="0">
                <a:solidFill>
                  <a:schemeClr val="bg1">
                    <a:lumMod val="50000"/>
                  </a:schemeClr>
                </a:solidFill>
                <a:ea typeface="ＭＳ Ｐゴシック" pitchFamily="64" charset="-128"/>
              </a:rPr>
              <a:t>ESOP Services, Inc. </a:t>
            </a:r>
            <a:r>
              <a:rPr lang="en-US" sz="1050" i="1" dirty="0" smtClean="0">
                <a:solidFill>
                  <a:schemeClr val="bg1">
                    <a:lumMod val="50000"/>
                  </a:schemeClr>
                </a:solidFill>
                <a:ea typeface="ＭＳ Ｐゴシック" pitchFamily="64" charset="-128"/>
              </a:rPr>
              <a:t>2014  </a:t>
            </a:r>
            <a:endParaRPr lang="en-US" sz="1050" i="1" dirty="0">
              <a:solidFill>
                <a:schemeClr val="bg1">
                  <a:lumMod val="50000"/>
                </a:schemeClr>
              </a:solidFill>
              <a:ea typeface="ＭＳ Ｐゴシック" pitchFamily="64" charset="-128"/>
            </a:endParaRPr>
          </a:p>
        </p:txBody>
      </p:sp>
    </p:spTree>
    <p:extLst>
      <p:ext uri="{BB962C8B-B14F-4D97-AF65-F5344CB8AC3E}">
        <p14:creationId xmlns:p14="http://schemas.microsoft.com/office/powerpoint/2010/main" val="1517873120"/>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6802" name="Rectangle 2"/>
          <p:cNvSpPr>
            <a:spLocks noGrp="1" noChangeArrowheads="1"/>
          </p:cNvSpPr>
          <p:nvPr>
            <p:ph type="hdr" sz="quarter"/>
          </p:nvPr>
        </p:nvSpPr>
        <p:spPr bwMode="auto">
          <a:xfrm>
            <a:off x="0" y="1"/>
            <a:ext cx="3038319" cy="465242"/>
          </a:xfrm>
          <a:prstGeom prst="rect">
            <a:avLst/>
          </a:prstGeom>
          <a:noFill/>
          <a:ln w="9525">
            <a:noFill/>
            <a:miter lim="800000"/>
            <a:headEnd/>
            <a:tailEnd/>
          </a:ln>
          <a:effectLst/>
        </p:spPr>
        <p:txBody>
          <a:bodyPr vert="horz" wrap="square" lIns="91407" tIns="45703" rIns="91407" bIns="45703" numCol="1" anchor="t" anchorCtr="0" compatLnSpc="1">
            <a:prstTxWarp prst="textNoShape">
              <a:avLst/>
            </a:prstTxWarp>
          </a:bodyPr>
          <a:lstStyle>
            <a:lvl1pPr eaLnBrk="0" hangingPunct="0">
              <a:defRPr sz="1200">
                <a:latin typeface="Times New Roman" pitchFamily="18" charset="0"/>
                <a:ea typeface="+mn-ea"/>
              </a:defRPr>
            </a:lvl1pPr>
          </a:lstStyle>
          <a:p>
            <a:pPr>
              <a:defRPr/>
            </a:pPr>
            <a:endParaRPr lang="en-US" dirty="0"/>
          </a:p>
        </p:txBody>
      </p:sp>
      <p:sp>
        <p:nvSpPr>
          <p:cNvPr id="14340" name="Rectangle 4"/>
          <p:cNvSpPr>
            <a:spLocks noGrp="1" noRot="1" noChangeAspect="1" noChangeArrowheads="1" noTextEdit="1"/>
          </p:cNvSpPr>
          <p:nvPr>
            <p:ph type="sldImg" idx="2"/>
          </p:nvPr>
        </p:nvSpPr>
        <p:spPr bwMode="auto">
          <a:xfrm>
            <a:off x="1181100" y="696913"/>
            <a:ext cx="4648200" cy="3486150"/>
          </a:xfrm>
          <a:prstGeom prst="rect">
            <a:avLst/>
          </a:prstGeom>
          <a:noFill/>
          <a:ln w="9525">
            <a:solidFill>
              <a:srgbClr val="000000"/>
            </a:solidFill>
            <a:miter lim="800000"/>
            <a:headEnd/>
            <a:tailEnd/>
          </a:ln>
        </p:spPr>
      </p:sp>
      <p:sp>
        <p:nvSpPr>
          <p:cNvPr id="76805" name="Rectangle 5"/>
          <p:cNvSpPr>
            <a:spLocks noGrp="1" noChangeArrowheads="1"/>
          </p:cNvSpPr>
          <p:nvPr>
            <p:ph type="body" sz="quarter" idx="3"/>
          </p:nvPr>
        </p:nvSpPr>
        <p:spPr bwMode="auto">
          <a:xfrm>
            <a:off x="701519" y="4416635"/>
            <a:ext cx="5607362" cy="4182960"/>
          </a:xfrm>
          <a:prstGeom prst="rect">
            <a:avLst/>
          </a:prstGeom>
          <a:noFill/>
          <a:ln w="9525">
            <a:noFill/>
            <a:miter lim="800000"/>
            <a:headEnd/>
            <a:tailEnd/>
          </a:ln>
          <a:effectLst/>
        </p:spPr>
        <p:txBody>
          <a:bodyPr vert="horz" wrap="square" lIns="91407" tIns="45703" rIns="91407" bIns="45703"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76806" name="Rectangle 6"/>
          <p:cNvSpPr>
            <a:spLocks noGrp="1" noChangeArrowheads="1"/>
          </p:cNvSpPr>
          <p:nvPr>
            <p:ph type="ftr" sz="quarter" idx="4"/>
          </p:nvPr>
        </p:nvSpPr>
        <p:spPr bwMode="auto">
          <a:xfrm>
            <a:off x="0" y="8829054"/>
            <a:ext cx="3038319" cy="465242"/>
          </a:xfrm>
          <a:prstGeom prst="rect">
            <a:avLst/>
          </a:prstGeom>
          <a:noFill/>
          <a:ln w="9525">
            <a:noFill/>
            <a:miter lim="800000"/>
            <a:headEnd/>
            <a:tailEnd/>
          </a:ln>
          <a:effectLst/>
        </p:spPr>
        <p:txBody>
          <a:bodyPr vert="horz" wrap="square" lIns="91407" tIns="45703" rIns="91407" bIns="45703" numCol="1" anchor="b" anchorCtr="0" compatLnSpc="1">
            <a:prstTxWarp prst="textNoShape">
              <a:avLst/>
            </a:prstTxWarp>
          </a:bodyPr>
          <a:lstStyle>
            <a:lvl1pPr eaLnBrk="0" hangingPunct="0">
              <a:defRPr sz="1200">
                <a:latin typeface="Times New Roman" pitchFamily="18" charset="0"/>
                <a:ea typeface="+mn-ea"/>
              </a:defRPr>
            </a:lvl1pPr>
          </a:lstStyle>
          <a:p>
            <a:pPr>
              <a:defRPr/>
            </a:pPr>
            <a:endParaRPr lang="en-US" dirty="0"/>
          </a:p>
        </p:txBody>
      </p:sp>
      <p:sp>
        <p:nvSpPr>
          <p:cNvPr id="76807" name="Rectangle 7"/>
          <p:cNvSpPr>
            <a:spLocks noGrp="1" noChangeArrowheads="1"/>
          </p:cNvSpPr>
          <p:nvPr>
            <p:ph type="sldNum" sz="quarter" idx="5"/>
          </p:nvPr>
        </p:nvSpPr>
        <p:spPr bwMode="auto">
          <a:xfrm>
            <a:off x="3970886" y="8829054"/>
            <a:ext cx="3038319" cy="465242"/>
          </a:xfrm>
          <a:prstGeom prst="rect">
            <a:avLst/>
          </a:prstGeom>
          <a:noFill/>
          <a:ln w="9525">
            <a:noFill/>
            <a:miter lim="800000"/>
            <a:headEnd/>
            <a:tailEnd/>
          </a:ln>
          <a:effectLst/>
        </p:spPr>
        <p:txBody>
          <a:bodyPr vert="horz" wrap="square" lIns="91407" tIns="45703" rIns="91407" bIns="45703" numCol="1" anchor="b" anchorCtr="0" compatLnSpc="1">
            <a:prstTxWarp prst="textNoShape">
              <a:avLst/>
            </a:prstTxWarp>
          </a:bodyPr>
          <a:lstStyle>
            <a:lvl1pPr algn="r" eaLnBrk="0" hangingPunct="0">
              <a:defRPr sz="1200" smtClean="0">
                <a:latin typeface="Times New Roman" pitchFamily="-112" charset="-52"/>
              </a:defRPr>
            </a:lvl1pPr>
          </a:lstStyle>
          <a:p>
            <a:pPr>
              <a:defRPr/>
            </a:pPr>
            <a:fld id="{DFD55248-792C-4B9F-BF08-CCCCF6623D0F}" type="slidenum">
              <a:rPr lang="en-US"/>
              <a:pPr>
                <a:defRPr/>
              </a:pPr>
              <a:t>‹#›</a:t>
            </a:fld>
            <a:endParaRPr lang="en-US" dirty="0"/>
          </a:p>
        </p:txBody>
      </p:sp>
    </p:spTree>
    <p:extLst>
      <p:ext uri="{BB962C8B-B14F-4D97-AF65-F5344CB8AC3E}">
        <p14:creationId xmlns:p14="http://schemas.microsoft.com/office/powerpoint/2010/main" val="2606273421"/>
      </p:ext>
    </p:extLst>
  </p:cSld>
  <p:clrMap bg1="lt1" tx1="dk1" bg2="lt2" tx2="dk2" accent1="accent1" accent2="accent2" accent3="accent3" accent4="accent4" accent5="accent5" accent6="accent6" hlink="hlink" folHlink="folHlink"/>
  <p:hf sldNum="0" hdr="0" ftr="0" dt="0"/>
  <p:notesStyle>
    <a:lvl1pPr algn="l" rtl="0" eaLnBrk="0" fontAlgn="base" hangingPunct="0">
      <a:spcBef>
        <a:spcPct val="30000"/>
      </a:spcBef>
      <a:spcAft>
        <a:spcPct val="0"/>
      </a:spcAft>
      <a:defRPr sz="1200" kern="1200">
        <a:solidFill>
          <a:schemeClr val="tx1"/>
        </a:solidFill>
        <a:latin typeface="Times New Roman" pitchFamily="18" charset="0"/>
        <a:ea typeface="Arial" pitchFamily="-112" charset="0"/>
        <a:cs typeface="Arial" charset="0"/>
      </a:defRPr>
    </a:lvl1pPr>
    <a:lvl2pPr marL="457200" algn="l" rtl="0" eaLnBrk="0" fontAlgn="base" hangingPunct="0">
      <a:spcBef>
        <a:spcPct val="30000"/>
      </a:spcBef>
      <a:spcAft>
        <a:spcPct val="0"/>
      </a:spcAft>
      <a:defRPr sz="1200" kern="1200">
        <a:solidFill>
          <a:schemeClr val="tx1"/>
        </a:solidFill>
        <a:latin typeface="Times New Roman" pitchFamily="18" charset="0"/>
        <a:ea typeface="Arial" pitchFamily="-112" charset="0"/>
        <a:cs typeface="Arial" charset="0"/>
      </a:defRPr>
    </a:lvl2pPr>
    <a:lvl3pPr marL="914400" algn="l" rtl="0" eaLnBrk="0" fontAlgn="base" hangingPunct="0">
      <a:spcBef>
        <a:spcPct val="30000"/>
      </a:spcBef>
      <a:spcAft>
        <a:spcPct val="0"/>
      </a:spcAft>
      <a:defRPr sz="1200" kern="1200">
        <a:solidFill>
          <a:schemeClr val="tx1"/>
        </a:solidFill>
        <a:latin typeface="Times New Roman" pitchFamily="18" charset="0"/>
        <a:ea typeface="Arial" pitchFamily="-112" charset="0"/>
        <a:cs typeface="Arial" charset="0"/>
      </a:defRPr>
    </a:lvl3pPr>
    <a:lvl4pPr marL="1371600" algn="l" rtl="0" eaLnBrk="0" fontAlgn="base" hangingPunct="0">
      <a:spcBef>
        <a:spcPct val="30000"/>
      </a:spcBef>
      <a:spcAft>
        <a:spcPct val="0"/>
      </a:spcAft>
      <a:defRPr sz="1200" kern="1200">
        <a:solidFill>
          <a:schemeClr val="tx1"/>
        </a:solidFill>
        <a:latin typeface="Times New Roman" pitchFamily="18" charset="0"/>
        <a:ea typeface="Arial" pitchFamily="-112" charset="0"/>
        <a:cs typeface="Arial" charset="0"/>
      </a:defRPr>
    </a:lvl4pPr>
    <a:lvl5pPr marL="1828800" algn="l" rtl="0" eaLnBrk="0" fontAlgn="base" hangingPunct="0">
      <a:spcBef>
        <a:spcPct val="30000"/>
      </a:spcBef>
      <a:spcAft>
        <a:spcPct val="0"/>
      </a:spcAft>
      <a:defRPr sz="1200" kern="1200">
        <a:solidFill>
          <a:schemeClr val="tx1"/>
        </a:solidFill>
        <a:latin typeface="Times New Roman" pitchFamily="18" charset="0"/>
        <a:ea typeface="Arial" pitchFamily="-112" charset="0"/>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02180053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92188587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Rot="1" noChangeAspect="1" noChangeArrowheads="1" noTextEdit="1"/>
          </p:cNvSpPr>
          <p:nvPr>
            <p:ph type="sldImg"/>
          </p:nvPr>
        </p:nvSpPr>
        <p:spPr>
          <a:xfrm>
            <a:off x="1257300" y="719138"/>
            <a:ext cx="4800600" cy="3600450"/>
          </a:xfrm>
          <a:ln/>
        </p:spPr>
      </p:sp>
      <p:sp>
        <p:nvSpPr>
          <p:cNvPr id="6861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smtClean="0"/>
          </a:p>
        </p:txBody>
      </p:sp>
    </p:spTree>
    <p:extLst>
      <p:ext uri="{BB962C8B-B14F-4D97-AF65-F5344CB8AC3E}">
        <p14:creationId xmlns:p14="http://schemas.microsoft.com/office/powerpoint/2010/main" val="114729697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Slide Image Placeholder 1"/>
          <p:cNvSpPr>
            <a:spLocks noGrp="1" noRot="1" noChangeAspect="1"/>
          </p:cNvSpPr>
          <p:nvPr>
            <p:ph type="sldImg"/>
          </p:nvPr>
        </p:nvSpPr>
        <p:spPr bwMode="auto">
          <a:xfrm>
            <a:off x="1181100" y="696913"/>
            <a:ext cx="4648200" cy="3486150"/>
          </a:xfrm>
          <a:noFill/>
          <a:ln>
            <a:solidFill>
              <a:srgbClr val="000000"/>
            </a:solidFill>
            <a:miter lim="800000"/>
            <a:headEnd/>
            <a:tailEnd/>
          </a:ln>
        </p:spPr>
      </p:sp>
      <p:sp>
        <p:nvSpPr>
          <p:cNvPr id="27650"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dirty="0" smtClean="0"/>
          </a:p>
        </p:txBody>
      </p:sp>
    </p:spTree>
    <p:extLst>
      <p:ext uri="{BB962C8B-B14F-4D97-AF65-F5344CB8AC3E}">
        <p14:creationId xmlns:p14="http://schemas.microsoft.com/office/powerpoint/2010/main" val="356655257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Slide Image Placeholder 1"/>
          <p:cNvSpPr>
            <a:spLocks noGrp="1" noRot="1" noChangeAspect="1" noTextEdit="1"/>
          </p:cNvSpPr>
          <p:nvPr>
            <p:ph type="sldImg"/>
          </p:nvPr>
        </p:nvSpPr>
        <p:spPr bwMode="auto">
          <a:xfrm>
            <a:off x="1181100" y="696913"/>
            <a:ext cx="4648200" cy="348615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915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spcBef>
                <a:spcPct val="0"/>
              </a:spcBef>
            </a:pPr>
            <a:endParaRPr lang="en-US" dirty="0" smtClean="0">
              <a:cs typeface="Arial" pitchFamily="34" charset="0"/>
            </a:endParaRPr>
          </a:p>
        </p:txBody>
      </p:sp>
    </p:spTree>
    <p:extLst>
      <p:ext uri="{BB962C8B-B14F-4D97-AF65-F5344CB8AC3E}">
        <p14:creationId xmlns:p14="http://schemas.microsoft.com/office/powerpoint/2010/main" val="329881817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Slide Image Placeholder 1"/>
          <p:cNvSpPr>
            <a:spLocks noGrp="1" noRot="1" noChangeAspect="1" noTextEdit="1"/>
          </p:cNvSpPr>
          <p:nvPr>
            <p:ph type="sldImg"/>
          </p:nvPr>
        </p:nvSpPr>
        <p:spPr bwMode="auto">
          <a:xfrm>
            <a:off x="1181100" y="696913"/>
            <a:ext cx="4648200" cy="348615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915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spcBef>
                <a:spcPct val="0"/>
              </a:spcBef>
            </a:pPr>
            <a:endParaRPr lang="en-US" dirty="0" smtClean="0">
              <a:cs typeface="Arial" pitchFamily="34" charset="0"/>
            </a:endParaRPr>
          </a:p>
        </p:txBody>
      </p:sp>
    </p:spTree>
    <p:extLst>
      <p:ext uri="{BB962C8B-B14F-4D97-AF65-F5344CB8AC3E}">
        <p14:creationId xmlns:p14="http://schemas.microsoft.com/office/powerpoint/2010/main" val="40519100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Rot="1" noChangeAspect="1" noChangeArrowheads="1" noTextEdit="1"/>
          </p:cNvSpPr>
          <p:nvPr>
            <p:ph type="sldImg"/>
          </p:nvPr>
        </p:nvSpPr>
        <p:spPr>
          <a:xfrm>
            <a:off x="1257300" y="719138"/>
            <a:ext cx="4800600" cy="3600450"/>
          </a:xfrm>
          <a:ln/>
        </p:spPr>
      </p:sp>
      <p:sp>
        <p:nvSpPr>
          <p:cNvPr id="6861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smtClean="0"/>
          </a:p>
        </p:txBody>
      </p:sp>
    </p:spTree>
    <p:extLst>
      <p:ext uri="{BB962C8B-B14F-4D97-AF65-F5344CB8AC3E}">
        <p14:creationId xmlns:p14="http://schemas.microsoft.com/office/powerpoint/2010/main" val="24683671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noTextEdit="1"/>
          </p:cNvSpPr>
          <p:nvPr>
            <p:ph type="sldImg"/>
          </p:nvPr>
        </p:nvSpPr>
        <p:spPr bwMode="auto">
          <a:xfrm>
            <a:off x="1181100" y="696913"/>
            <a:ext cx="4648200" cy="348615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710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smtClean="0">
              <a:latin typeface="Arial" charset="0"/>
            </a:endParaRPr>
          </a:p>
        </p:txBody>
      </p:sp>
    </p:spTree>
    <p:extLst>
      <p:ext uri="{BB962C8B-B14F-4D97-AF65-F5344CB8AC3E}">
        <p14:creationId xmlns:p14="http://schemas.microsoft.com/office/powerpoint/2010/main" val="23545248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Rot="1" noChangeAspect="1" noChangeArrowheads="1" noTextEdit="1"/>
          </p:cNvSpPr>
          <p:nvPr>
            <p:ph type="sldImg"/>
          </p:nvPr>
        </p:nvSpPr>
        <p:spPr>
          <a:xfrm>
            <a:off x="1257300" y="719138"/>
            <a:ext cx="4800600" cy="3600450"/>
          </a:xfrm>
          <a:ln/>
        </p:spPr>
      </p:sp>
      <p:sp>
        <p:nvSpPr>
          <p:cNvPr id="6861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smtClean="0"/>
          </a:p>
        </p:txBody>
      </p:sp>
    </p:spTree>
    <p:extLst>
      <p:ext uri="{BB962C8B-B14F-4D97-AF65-F5344CB8AC3E}">
        <p14:creationId xmlns:p14="http://schemas.microsoft.com/office/powerpoint/2010/main" val="191020017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xfrm>
            <a:off x="1181100" y="696913"/>
            <a:ext cx="4648200" cy="348615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608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dirty="0" smtClean="0"/>
              <a:t>Paige</a:t>
            </a:r>
          </a:p>
        </p:txBody>
      </p:sp>
      <p:sp>
        <p:nvSpPr>
          <p:cNvPr id="46084" name="Slide Number Placeholder 3"/>
          <p:cNvSpPr txBox="1">
            <a:spLocks noGrp="1"/>
          </p:cNvSpPr>
          <p:nvPr/>
        </p:nvSpPr>
        <p:spPr bwMode="auto">
          <a:xfrm>
            <a:off x="3970339" y="8829675"/>
            <a:ext cx="3038475" cy="465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9793" tIns="44897" rIns="89793" bIns="44897" anchor="b"/>
          <a:lstStyle>
            <a:lvl1pPr eaLnBrk="0" hangingPunct="0">
              <a:defRPr sz="2400">
                <a:solidFill>
                  <a:schemeClr val="tx1"/>
                </a:solidFill>
                <a:latin typeface="Times New Roman" pitchFamily="18" charset="0"/>
                <a:cs typeface="Arial" pitchFamily="34" charset="0"/>
              </a:defRPr>
            </a:lvl1pPr>
            <a:lvl2pPr marL="742950" indent="-285750" eaLnBrk="0" hangingPunct="0">
              <a:defRPr sz="2400">
                <a:solidFill>
                  <a:schemeClr val="tx1"/>
                </a:solidFill>
                <a:latin typeface="Times New Roman" pitchFamily="18" charset="0"/>
                <a:cs typeface="Arial" pitchFamily="34" charset="0"/>
              </a:defRPr>
            </a:lvl2pPr>
            <a:lvl3pPr marL="1143000" indent="-228600" eaLnBrk="0" hangingPunct="0">
              <a:defRPr sz="2400">
                <a:solidFill>
                  <a:schemeClr val="tx1"/>
                </a:solidFill>
                <a:latin typeface="Times New Roman" pitchFamily="18" charset="0"/>
                <a:cs typeface="Arial" pitchFamily="34" charset="0"/>
              </a:defRPr>
            </a:lvl3pPr>
            <a:lvl4pPr marL="1600200" indent="-228600" eaLnBrk="0" hangingPunct="0">
              <a:defRPr sz="2400">
                <a:solidFill>
                  <a:schemeClr val="tx1"/>
                </a:solidFill>
                <a:latin typeface="Times New Roman" pitchFamily="18" charset="0"/>
                <a:cs typeface="Arial" pitchFamily="34" charset="0"/>
              </a:defRPr>
            </a:lvl4pPr>
            <a:lvl5pPr marL="2057400" indent="-228600" eaLnBrk="0" hangingPunct="0">
              <a:defRPr sz="2400">
                <a:solidFill>
                  <a:schemeClr val="tx1"/>
                </a:solidFill>
                <a:latin typeface="Times New Roman" pitchFamily="18" charset="0"/>
                <a:cs typeface="Arial" pitchFamily="34" charset="0"/>
              </a:defRPr>
            </a:lvl5pPr>
            <a:lvl6pPr marL="2514600" indent="-228600" eaLnBrk="0" fontAlgn="base" hangingPunct="0">
              <a:spcBef>
                <a:spcPct val="0"/>
              </a:spcBef>
              <a:spcAft>
                <a:spcPct val="0"/>
              </a:spcAft>
              <a:defRPr sz="2400">
                <a:solidFill>
                  <a:schemeClr val="tx1"/>
                </a:solidFill>
                <a:latin typeface="Times New Roman" pitchFamily="18" charset="0"/>
                <a:cs typeface="Arial" pitchFamily="34" charset="0"/>
              </a:defRPr>
            </a:lvl6pPr>
            <a:lvl7pPr marL="2971800" indent="-228600" eaLnBrk="0" fontAlgn="base" hangingPunct="0">
              <a:spcBef>
                <a:spcPct val="0"/>
              </a:spcBef>
              <a:spcAft>
                <a:spcPct val="0"/>
              </a:spcAft>
              <a:defRPr sz="2400">
                <a:solidFill>
                  <a:schemeClr val="tx1"/>
                </a:solidFill>
                <a:latin typeface="Times New Roman" pitchFamily="18" charset="0"/>
                <a:cs typeface="Arial" pitchFamily="34" charset="0"/>
              </a:defRPr>
            </a:lvl7pPr>
            <a:lvl8pPr marL="3429000" indent="-228600" eaLnBrk="0" fontAlgn="base" hangingPunct="0">
              <a:spcBef>
                <a:spcPct val="0"/>
              </a:spcBef>
              <a:spcAft>
                <a:spcPct val="0"/>
              </a:spcAft>
              <a:defRPr sz="2400">
                <a:solidFill>
                  <a:schemeClr val="tx1"/>
                </a:solidFill>
                <a:latin typeface="Times New Roman" pitchFamily="18" charset="0"/>
                <a:cs typeface="Arial" pitchFamily="34" charset="0"/>
              </a:defRPr>
            </a:lvl8pPr>
            <a:lvl9pPr marL="3886200" indent="-228600" eaLnBrk="0" fontAlgn="base" hangingPunct="0">
              <a:spcBef>
                <a:spcPct val="0"/>
              </a:spcBef>
              <a:spcAft>
                <a:spcPct val="0"/>
              </a:spcAft>
              <a:defRPr sz="2400">
                <a:solidFill>
                  <a:schemeClr val="tx1"/>
                </a:solidFill>
                <a:latin typeface="Times New Roman" pitchFamily="18" charset="0"/>
                <a:cs typeface="Arial" pitchFamily="34" charset="0"/>
              </a:defRPr>
            </a:lvl9pPr>
          </a:lstStyle>
          <a:p>
            <a:pPr algn="r"/>
            <a:fld id="{3C38A4F9-07FC-41A3-99C4-03E91AFAED71}" type="slidenum">
              <a:rPr lang="en-US" sz="1200"/>
              <a:pPr algn="r"/>
              <a:t>30</a:t>
            </a:fld>
            <a:endParaRPr lang="en-US" sz="1200" dirty="0"/>
          </a:p>
        </p:txBody>
      </p:sp>
    </p:spTree>
    <p:extLst>
      <p:ext uri="{BB962C8B-B14F-4D97-AF65-F5344CB8AC3E}">
        <p14:creationId xmlns:p14="http://schemas.microsoft.com/office/powerpoint/2010/main" val="242615557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Rot="1" noChangeAspect="1" noChangeArrowheads="1" noTextEdit="1"/>
          </p:cNvSpPr>
          <p:nvPr>
            <p:ph type="sldImg"/>
          </p:nvPr>
        </p:nvSpPr>
        <p:spPr bwMode="auto">
          <a:xfrm>
            <a:off x="1181100" y="696913"/>
            <a:ext cx="4648200" cy="348615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03" name="Rectangle 3"/>
          <p:cNvSpPr>
            <a:spLocks noGrp="1" noChangeArrowheads="1"/>
          </p:cNvSpPr>
          <p:nvPr>
            <p:ph type="body" idx="1"/>
          </p:nvPr>
        </p:nvSpPr>
        <p:spPr>
          <a:xfrm>
            <a:off x="934961" y="4414531"/>
            <a:ext cx="5140481" cy="418506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spcBef>
                <a:spcPct val="0"/>
              </a:spcBef>
            </a:pPr>
            <a:r>
              <a:rPr lang="en-US" dirty="0" smtClean="0"/>
              <a:t>You will need an experienced advisory team.  </a:t>
            </a:r>
          </a:p>
        </p:txBody>
      </p:sp>
    </p:spTree>
    <p:extLst>
      <p:ext uri="{BB962C8B-B14F-4D97-AF65-F5344CB8AC3E}">
        <p14:creationId xmlns:p14="http://schemas.microsoft.com/office/powerpoint/2010/main" val="172174735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Rot="1" noChangeAspect="1" noChangeArrowheads="1" noTextEdit="1"/>
          </p:cNvSpPr>
          <p:nvPr>
            <p:ph type="sldImg"/>
          </p:nvPr>
        </p:nvSpPr>
        <p:spPr>
          <a:xfrm>
            <a:off x="1257300" y="719138"/>
            <a:ext cx="4800600" cy="3600450"/>
          </a:xfrm>
          <a:ln/>
        </p:spPr>
      </p:sp>
      <p:sp>
        <p:nvSpPr>
          <p:cNvPr id="6861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smtClean="0"/>
          </a:p>
        </p:txBody>
      </p:sp>
    </p:spTree>
    <p:extLst>
      <p:ext uri="{BB962C8B-B14F-4D97-AF65-F5344CB8AC3E}">
        <p14:creationId xmlns:p14="http://schemas.microsoft.com/office/powerpoint/2010/main" val="177888918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Rot="1" noChangeAspect="1" noChangeArrowheads="1" noTextEdit="1"/>
          </p:cNvSpPr>
          <p:nvPr>
            <p:ph type="sldImg"/>
          </p:nvPr>
        </p:nvSpPr>
        <p:spPr>
          <a:xfrm>
            <a:off x="1257300" y="719138"/>
            <a:ext cx="4800600" cy="3600450"/>
          </a:xfrm>
          <a:ln/>
        </p:spPr>
      </p:sp>
      <p:sp>
        <p:nvSpPr>
          <p:cNvPr id="6861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smtClean="0"/>
          </a:p>
        </p:txBody>
      </p:sp>
    </p:spTree>
    <p:extLst>
      <p:ext uri="{BB962C8B-B14F-4D97-AF65-F5344CB8AC3E}">
        <p14:creationId xmlns:p14="http://schemas.microsoft.com/office/powerpoint/2010/main" val="82137137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bwMode="auto">
          <a:xfrm>
            <a:off x="1181100" y="696913"/>
            <a:ext cx="4648200" cy="348615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96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dirty="0" smtClean="0">
                <a:latin typeface="Arial" pitchFamily="34" charset="0"/>
              </a:rPr>
              <a:t>Paige</a:t>
            </a:r>
          </a:p>
        </p:txBody>
      </p:sp>
    </p:spTree>
    <p:extLst>
      <p:ext uri="{BB962C8B-B14F-4D97-AF65-F5344CB8AC3E}">
        <p14:creationId xmlns:p14="http://schemas.microsoft.com/office/powerpoint/2010/main" val="4962464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5" name="Rectangle 2"/>
          <p:cNvSpPr>
            <a:spLocks noGrp="1" noRot="1" noChangeAspect="1" noChangeArrowheads="1" noTextEdit="1"/>
          </p:cNvSpPr>
          <p:nvPr>
            <p:ph type="sldImg"/>
          </p:nvPr>
        </p:nvSpPr>
        <p:spPr>
          <a:xfrm>
            <a:off x="1181100" y="696913"/>
            <a:ext cx="4648200" cy="3486150"/>
          </a:xfrm>
          <a:ln/>
        </p:spPr>
      </p:sp>
      <p:sp>
        <p:nvSpPr>
          <p:cNvPr id="7475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dirty="0" smtClean="0"/>
              <a:t>Paige</a:t>
            </a:r>
          </a:p>
        </p:txBody>
      </p:sp>
    </p:spTree>
    <p:extLst>
      <p:ext uri="{BB962C8B-B14F-4D97-AF65-F5344CB8AC3E}">
        <p14:creationId xmlns:p14="http://schemas.microsoft.com/office/powerpoint/2010/main" val="401348335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5" name="Rectangle 2"/>
          <p:cNvSpPr>
            <a:spLocks noGrp="1" noRot="1" noChangeAspect="1" noChangeArrowheads="1" noTextEdit="1"/>
          </p:cNvSpPr>
          <p:nvPr>
            <p:ph type="sldImg"/>
          </p:nvPr>
        </p:nvSpPr>
        <p:spPr>
          <a:xfrm>
            <a:off x="1181100" y="696913"/>
            <a:ext cx="4648200" cy="3486150"/>
          </a:xfrm>
          <a:ln/>
        </p:spPr>
      </p:sp>
      <p:sp>
        <p:nvSpPr>
          <p:cNvPr id="7475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dirty="0" smtClean="0"/>
              <a:t>Paige</a:t>
            </a:r>
          </a:p>
        </p:txBody>
      </p:sp>
    </p:spTree>
    <p:extLst>
      <p:ext uri="{BB962C8B-B14F-4D97-AF65-F5344CB8AC3E}">
        <p14:creationId xmlns:p14="http://schemas.microsoft.com/office/powerpoint/2010/main" val="256146554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1863" eaLnBrk="0" hangingPunct="0">
              <a:defRPr sz="2400">
                <a:solidFill>
                  <a:schemeClr val="tx1"/>
                </a:solidFill>
                <a:latin typeface="Times New Roman" pitchFamily="18" charset="0"/>
              </a:defRPr>
            </a:lvl1pPr>
            <a:lvl2pPr marL="742950" indent="-285750" defTabSz="931863" eaLnBrk="0" hangingPunct="0">
              <a:defRPr sz="2400">
                <a:solidFill>
                  <a:schemeClr val="tx1"/>
                </a:solidFill>
                <a:latin typeface="Times New Roman" pitchFamily="18" charset="0"/>
              </a:defRPr>
            </a:lvl2pPr>
            <a:lvl3pPr marL="1143000" indent="-228600" defTabSz="931863" eaLnBrk="0" hangingPunct="0">
              <a:defRPr sz="2400">
                <a:solidFill>
                  <a:schemeClr val="tx1"/>
                </a:solidFill>
                <a:latin typeface="Times New Roman" pitchFamily="18" charset="0"/>
              </a:defRPr>
            </a:lvl3pPr>
            <a:lvl4pPr marL="1600200" indent="-228600" defTabSz="931863" eaLnBrk="0" hangingPunct="0">
              <a:defRPr sz="2400">
                <a:solidFill>
                  <a:schemeClr val="tx1"/>
                </a:solidFill>
                <a:latin typeface="Times New Roman" pitchFamily="18" charset="0"/>
              </a:defRPr>
            </a:lvl4pPr>
            <a:lvl5pPr marL="2057400" indent="-228600" defTabSz="931863" eaLnBrk="0" hangingPunct="0">
              <a:defRPr sz="2400">
                <a:solidFill>
                  <a:schemeClr val="tx1"/>
                </a:solidFill>
                <a:latin typeface="Times New Roman" pitchFamily="18" charset="0"/>
              </a:defRPr>
            </a:lvl5pPr>
            <a:lvl6pPr marL="2514600" indent="-228600" defTabSz="931863" eaLnBrk="0" fontAlgn="base" hangingPunct="0">
              <a:spcBef>
                <a:spcPct val="0"/>
              </a:spcBef>
              <a:spcAft>
                <a:spcPct val="0"/>
              </a:spcAft>
              <a:defRPr sz="2400">
                <a:solidFill>
                  <a:schemeClr val="tx1"/>
                </a:solidFill>
                <a:latin typeface="Times New Roman" pitchFamily="18" charset="0"/>
              </a:defRPr>
            </a:lvl6pPr>
            <a:lvl7pPr marL="2971800" indent="-228600" defTabSz="931863" eaLnBrk="0" fontAlgn="base" hangingPunct="0">
              <a:spcBef>
                <a:spcPct val="0"/>
              </a:spcBef>
              <a:spcAft>
                <a:spcPct val="0"/>
              </a:spcAft>
              <a:defRPr sz="2400">
                <a:solidFill>
                  <a:schemeClr val="tx1"/>
                </a:solidFill>
                <a:latin typeface="Times New Roman" pitchFamily="18" charset="0"/>
              </a:defRPr>
            </a:lvl7pPr>
            <a:lvl8pPr marL="3429000" indent="-228600" defTabSz="931863" eaLnBrk="0" fontAlgn="base" hangingPunct="0">
              <a:spcBef>
                <a:spcPct val="0"/>
              </a:spcBef>
              <a:spcAft>
                <a:spcPct val="0"/>
              </a:spcAft>
              <a:defRPr sz="2400">
                <a:solidFill>
                  <a:schemeClr val="tx1"/>
                </a:solidFill>
                <a:latin typeface="Times New Roman" pitchFamily="18" charset="0"/>
              </a:defRPr>
            </a:lvl8pPr>
            <a:lvl9pPr marL="3886200" indent="-228600" defTabSz="931863" eaLnBrk="0" fontAlgn="base" hangingPunct="0">
              <a:spcBef>
                <a:spcPct val="0"/>
              </a:spcBef>
              <a:spcAft>
                <a:spcPct val="0"/>
              </a:spcAft>
              <a:defRPr sz="2400">
                <a:solidFill>
                  <a:schemeClr val="tx1"/>
                </a:solidFill>
                <a:latin typeface="Times New Roman" pitchFamily="18" charset="0"/>
              </a:defRPr>
            </a:lvl9pPr>
          </a:lstStyle>
          <a:p>
            <a:pPr eaLnBrk="1" hangingPunct="1">
              <a:defRPr/>
            </a:pPr>
            <a:fld id="{0E7B8B80-E85D-455C-B4B5-F43EBB30B94B}" type="slidenum">
              <a:rPr lang="en-US" sz="1200" smtClean="0"/>
              <a:pPr eaLnBrk="1" hangingPunct="1">
                <a:defRPr/>
              </a:pPr>
              <a:t>36</a:t>
            </a:fld>
            <a:endParaRPr lang="en-US" sz="1200" dirty="0" smtClean="0"/>
          </a:p>
        </p:txBody>
      </p:sp>
      <p:sp>
        <p:nvSpPr>
          <p:cNvPr id="47107" name="Rectangle 2"/>
          <p:cNvSpPr>
            <a:spLocks noGrp="1" noRot="1" noChangeAspect="1" noChangeArrowheads="1" noTextEdit="1"/>
          </p:cNvSpPr>
          <p:nvPr>
            <p:ph type="sldImg"/>
          </p:nvPr>
        </p:nvSpPr>
        <p:spPr bwMode="auto">
          <a:xfrm>
            <a:off x="1181100" y="696913"/>
            <a:ext cx="4648200" cy="348615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710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en-US" dirty="0" smtClean="0"/>
          </a:p>
        </p:txBody>
      </p:sp>
    </p:spTree>
    <p:extLst>
      <p:ext uri="{BB962C8B-B14F-4D97-AF65-F5344CB8AC3E}">
        <p14:creationId xmlns:p14="http://schemas.microsoft.com/office/powerpoint/2010/main" val="129931060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19321396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p:txBody>
          <a:bodyPr>
            <a:normAutofit/>
          </a:bodyPr>
          <a:lstStyle/>
          <a:p>
            <a:endParaRPr lang="en-US" dirty="0"/>
          </a:p>
        </p:txBody>
      </p:sp>
    </p:spTree>
    <p:extLst>
      <p:ext uri="{BB962C8B-B14F-4D97-AF65-F5344CB8AC3E}">
        <p14:creationId xmlns:p14="http://schemas.microsoft.com/office/powerpoint/2010/main" val="206642385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7"/>
          <p:cNvSpPr>
            <a:spLocks noGrp="1" noChangeArrowheads="1"/>
          </p:cNvSpPr>
          <p:nvPr>
            <p:ph type="sldNum" sz="quarter" idx="5"/>
          </p:nvPr>
        </p:nvSpPr>
        <p:spPr>
          <a:noFill/>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fld id="{0B2D384C-B034-4AD3-9D61-808317ED17F9}" type="slidenum">
              <a:rPr lang="en-US" altLang="en-US"/>
              <a:pPr eaLnBrk="1" hangingPunct="1"/>
              <a:t>6</a:t>
            </a:fld>
            <a:endParaRPr lang="en-US" altLang="en-US" dirty="0"/>
          </a:p>
        </p:txBody>
      </p:sp>
      <p:sp>
        <p:nvSpPr>
          <p:cNvPr id="11267" name="Rectangle 2"/>
          <p:cNvSpPr>
            <a:spLocks noGrp="1" noRot="1" noChangeAspect="1" noChangeArrowheads="1" noTextEdit="1"/>
          </p:cNvSpPr>
          <p:nvPr>
            <p:ph type="sldImg"/>
          </p:nvPr>
        </p:nvSpPr>
        <p:spPr>
          <a:xfrm>
            <a:off x="1181100" y="696913"/>
            <a:ext cx="4648200" cy="3486150"/>
          </a:xfrm>
          <a:ln/>
        </p:spPr>
      </p:sp>
      <p:sp>
        <p:nvSpPr>
          <p:cNvPr id="11268" name="Rectangle 3"/>
          <p:cNvSpPr>
            <a:spLocks noGrp="1" noChangeArrowheads="1"/>
          </p:cNvSpPr>
          <p:nvPr>
            <p:ph type="body" idx="1"/>
          </p:nvPr>
        </p:nvSpPr>
        <p:spPr>
          <a:noFill/>
        </p:spPr>
        <p:txBody>
          <a:bodyPr/>
          <a:lstStyle/>
          <a:p>
            <a:pPr eaLnBrk="1" hangingPunct="1"/>
            <a:endParaRPr lang="en-US" altLang="en-US" dirty="0" smtClean="0">
              <a:latin typeface="Arial" panose="020B0604020202020204" pitchFamily="34" charset="0"/>
            </a:endParaRPr>
          </a:p>
        </p:txBody>
      </p:sp>
    </p:spTree>
    <p:extLst>
      <p:ext uri="{BB962C8B-B14F-4D97-AF65-F5344CB8AC3E}">
        <p14:creationId xmlns:p14="http://schemas.microsoft.com/office/powerpoint/2010/main" val="418843178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Rot="1" noChangeAspect="1" noChangeArrowheads="1" noTextEdit="1"/>
          </p:cNvSpPr>
          <p:nvPr>
            <p:ph type="sldImg"/>
          </p:nvPr>
        </p:nvSpPr>
        <p:spPr>
          <a:xfrm>
            <a:off x="1257300" y="719138"/>
            <a:ext cx="4800600" cy="3600450"/>
          </a:xfrm>
          <a:ln/>
        </p:spPr>
      </p:sp>
      <p:sp>
        <p:nvSpPr>
          <p:cNvPr id="6861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smtClean="0"/>
          </a:p>
        </p:txBody>
      </p:sp>
    </p:spTree>
    <p:extLst>
      <p:ext uri="{BB962C8B-B14F-4D97-AF65-F5344CB8AC3E}">
        <p14:creationId xmlns:p14="http://schemas.microsoft.com/office/powerpoint/2010/main" val="362848601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p:txBody>
          <a:bodyPr/>
          <a:lstStyle/>
          <a:p>
            <a:endParaRPr lang="en-US" baseline="0" dirty="0" smtClean="0"/>
          </a:p>
        </p:txBody>
      </p:sp>
    </p:spTree>
    <p:extLst>
      <p:ext uri="{BB962C8B-B14F-4D97-AF65-F5344CB8AC3E}">
        <p14:creationId xmlns:p14="http://schemas.microsoft.com/office/powerpoint/2010/main" val="142460732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Slide Image Placeholder 1"/>
          <p:cNvSpPr>
            <a:spLocks noGrp="1" noRot="1" noChangeAspect="1" noTextEdit="1"/>
          </p:cNvSpPr>
          <p:nvPr>
            <p:ph type="sldImg"/>
          </p:nvPr>
        </p:nvSpPr>
        <p:spPr>
          <a:xfrm>
            <a:off x="1181100" y="696913"/>
            <a:ext cx="4648200" cy="3486150"/>
          </a:xfrm>
          <a:ln/>
        </p:spPr>
      </p:sp>
      <p:sp>
        <p:nvSpPr>
          <p:cNvPr id="563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dirty="0" smtClean="0"/>
          </a:p>
        </p:txBody>
      </p:sp>
      <p:sp>
        <p:nvSpPr>
          <p:cNvPr id="5632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4800">
                <a:solidFill>
                  <a:srgbClr val="000000"/>
                </a:solidFill>
                <a:latin typeface="Franklin Gothic Book" pitchFamily="34" charset="0"/>
              </a:defRPr>
            </a:lvl1pPr>
            <a:lvl2pPr marL="770662" indent="-296408" eaLnBrk="0" hangingPunct="0">
              <a:defRPr sz="4800">
                <a:solidFill>
                  <a:srgbClr val="000000"/>
                </a:solidFill>
                <a:latin typeface="Franklin Gothic Book" pitchFamily="34" charset="0"/>
              </a:defRPr>
            </a:lvl2pPr>
            <a:lvl3pPr marL="1185634" indent="-237127" eaLnBrk="0" hangingPunct="0">
              <a:defRPr sz="4800">
                <a:solidFill>
                  <a:srgbClr val="000000"/>
                </a:solidFill>
                <a:latin typeface="Franklin Gothic Book" pitchFamily="34" charset="0"/>
              </a:defRPr>
            </a:lvl3pPr>
            <a:lvl4pPr marL="1659887" indent="-237127" eaLnBrk="0" hangingPunct="0">
              <a:defRPr sz="4800">
                <a:solidFill>
                  <a:srgbClr val="000000"/>
                </a:solidFill>
                <a:latin typeface="Franklin Gothic Book" pitchFamily="34" charset="0"/>
              </a:defRPr>
            </a:lvl4pPr>
            <a:lvl5pPr marL="2134141" indent="-237127" eaLnBrk="0" hangingPunct="0">
              <a:defRPr sz="4800">
                <a:solidFill>
                  <a:srgbClr val="000000"/>
                </a:solidFill>
                <a:latin typeface="Franklin Gothic Book" pitchFamily="34" charset="0"/>
              </a:defRPr>
            </a:lvl5pPr>
            <a:lvl6pPr marL="2608395" indent="-237127" eaLnBrk="0" fontAlgn="base" hangingPunct="0">
              <a:spcBef>
                <a:spcPct val="0"/>
              </a:spcBef>
              <a:spcAft>
                <a:spcPct val="0"/>
              </a:spcAft>
              <a:defRPr sz="4800">
                <a:solidFill>
                  <a:srgbClr val="000000"/>
                </a:solidFill>
                <a:latin typeface="Franklin Gothic Book" pitchFamily="34" charset="0"/>
              </a:defRPr>
            </a:lvl6pPr>
            <a:lvl7pPr marL="3082648" indent="-237127" eaLnBrk="0" fontAlgn="base" hangingPunct="0">
              <a:spcBef>
                <a:spcPct val="0"/>
              </a:spcBef>
              <a:spcAft>
                <a:spcPct val="0"/>
              </a:spcAft>
              <a:defRPr sz="4800">
                <a:solidFill>
                  <a:srgbClr val="000000"/>
                </a:solidFill>
                <a:latin typeface="Franklin Gothic Book" pitchFamily="34" charset="0"/>
              </a:defRPr>
            </a:lvl7pPr>
            <a:lvl8pPr marL="3556902" indent="-237127" eaLnBrk="0" fontAlgn="base" hangingPunct="0">
              <a:spcBef>
                <a:spcPct val="0"/>
              </a:spcBef>
              <a:spcAft>
                <a:spcPct val="0"/>
              </a:spcAft>
              <a:defRPr sz="4800">
                <a:solidFill>
                  <a:srgbClr val="000000"/>
                </a:solidFill>
                <a:latin typeface="Franklin Gothic Book" pitchFamily="34" charset="0"/>
              </a:defRPr>
            </a:lvl8pPr>
            <a:lvl9pPr marL="4031155" indent="-237127" eaLnBrk="0" fontAlgn="base" hangingPunct="0">
              <a:spcBef>
                <a:spcPct val="0"/>
              </a:spcBef>
              <a:spcAft>
                <a:spcPct val="0"/>
              </a:spcAft>
              <a:defRPr sz="4800">
                <a:solidFill>
                  <a:srgbClr val="000000"/>
                </a:solidFill>
                <a:latin typeface="Franklin Gothic Book" pitchFamily="34" charset="0"/>
              </a:defRPr>
            </a:lvl9pPr>
          </a:lstStyle>
          <a:p>
            <a:fld id="{8943E9A9-2769-4E36-8103-F254161D6011}" type="slidenum">
              <a:rPr lang="en-US" sz="1200">
                <a:solidFill>
                  <a:schemeClr val="tx1"/>
                </a:solidFill>
                <a:latin typeface="Times New Roman" pitchFamily="18" charset="0"/>
              </a:rPr>
              <a:pPr/>
              <a:t>9</a:t>
            </a:fld>
            <a:endParaRPr lang="en-US" sz="1200" dirty="0">
              <a:solidFill>
                <a:schemeClr val="tx1"/>
              </a:solidFill>
              <a:latin typeface="Times New Roman" pitchFamily="18" charset="0"/>
            </a:endParaRPr>
          </a:p>
        </p:txBody>
      </p:sp>
    </p:spTree>
    <p:extLst>
      <p:ext uri="{BB962C8B-B14F-4D97-AF65-F5344CB8AC3E}">
        <p14:creationId xmlns:p14="http://schemas.microsoft.com/office/powerpoint/2010/main" val="16894465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Rot="1" noChangeAspect="1" noChangeArrowheads="1" noTextEdit="1"/>
          </p:cNvSpPr>
          <p:nvPr>
            <p:ph type="sldImg"/>
          </p:nvPr>
        </p:nvSpPr>
        <p:spPr>
          <a:xfrm>
            <a:off x="1257300" y="719138"/>
            <a:ext cx="4800600" cy="3600450"/>
          </a:xfrm>
          <a:ln/>
        </p:spPr>
      </p:sp>
      <p:sp>
        <p:nvSpPr>
          <p:cNvPr id="6861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smtClean="0"/>
          </a:p>
        </p:txBody>
      </p:sp>
    </p:spTree>
    <p:extLst>
      <p:ext uri="{BB962C8B-B14F-4D97-AF65-F5344CB8AC3E}">
        <p14:creationId xmlns:p14="http://schemas.microsoft.com/office/powerpoint/2010/main" val="42597561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lvl1pPr>
              <a:defRPr/>
            </a:lvl1pPr>
          </a:lstStyle>
          <a:p>
            <a:pPr>
              <a:defRPr/>
            </a:pPr>
            <a:fld id="{F8C6E314-028D-480E-8335-EEF2B2D1C594}" type="datetime1">
              <a:rPr lang="en-US" smtClean="0">
                <a:solidFill>
                  <a:srgbClr val="E4E9EF"/>
                </a:solidFill>
              </a:rPr>
              <a:t>5/19/2015</a:t>
            </a:fld>
            <a:endParaRPr lang="en-US" dirty="0">
              <a:solidFill>
                <a:srgbClr val="E4E9EF"/>
              </a:solidFill>
            </a:endParaRPr>
          </a:p>
        </p:txBody>
      </p:sp>
      <p:sp>
        <p:nvSpPr>
          <p:cNvPr id="6" name="Slide Number Placeholder 6"/>
          <p:cNvSpPr>
            <a:spLocks noGrp="1"/>
          </p:cNvSpPr>
          <p:nvPr>
            <p:ph type="sldNum" sz="quarter" idx="11"/>
          </p:nvPr>
        </p:nvSpPr>
        <p:spPr/>
        <p:txBody>
          <a:bodyPr/>
          <a:lstStyle>
            <a:lvl1pPr>
              <a:defRPr/>
            </a:lvl1pPr>
          </a:lstStyle>
          <a:p>
            <a:pPr>
              <a:defRPr/>
            </a:pPr>
            <a:fld id="{1020294E-00D8-40F4-BF73-0C42C830A4DF}" type="slidenum">
              <a:rPr lang="en-US"/>
              <a:pPr>
                <a:defRPr/>
              </a:pPr>
              <a:t>‹#›</a:t>
            </a:fld>
            <a:endParaRPr lang="en-US" dirty="0"/>
          </a:p>
        </p:txBody>
      </p:sp>
    </p:spTree>
    <p:extLst>
      <p:ext uri="{BB962C8B-B14F-4D97-AF65-F5344CB8AC3E}">
        <p14:creationId xmlns:p14="http://schemas.microsoft.com/office/powerpoint/2010/main" val="1019328165"/>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en-US" smtClean="0"/>
              <a:t>Click to edit Master title style</a:t>
            </a:r>
            <a:endParaRPr lang="en-US" dirty="0"/>
          </a:p>
        </p:txBody>
      </p:sp>
      <p:sp>
        <p:nvSpPr>
          <p:cNvPr id="4" name="Text Placeholder 3"/>
          <p:cNvSpPr>
            <a:spLocks noGrp="1"/>
          </p:cNvSpPr>
          <p:nvPr>
            <p:ph type="body" sz="half" idx="2"/>
          </p:nvPr>
        </p:nvSpPr>
        <p:spPr>
          <a:xfrm>
            <a:off x="304800"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9" name="Content Placeholder 8"/>
          <p:cNvSpPr>
            <a:spLocks noGrp="1"/>
          </p:cNvSpPr>
          <p:nvPr>
            <p:ph sz="quarter" idx="13"/>
          </p:nvPr>
        </p:nvSpPr>
        <p:spPr>
          <a:xfrm>
            <a:off x="304800" y="381000"/>
            <a:ext cx="7772400" cy="494284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4"/>
          </p:nvPr>
        </p:nvSpPr>
        <p:spPr/>
        <p:txBody>
          <a:bodyPr/>
          <a:lstStyle>
            <a:lvl1pPr>
              <a:defRPr/>
            </a:lvl1pPr>
          </a:lstStyle>
          <a:p>
            <a:pPr>
              <a:defRPr/>
            </a:pPr>
            <a:fld id="{69CC6EAE-63F6-4AE2-9367-CC8967352F68}" type="datetime1">
              <a:rPr lang="en-US" smtClean="0">
                <a:solidFill>
                  <a:srgbClr val="E4E9EF"/>
                </a:solidFill>
              </a:rPr>
              <a:t>5/19/2015</a:t>
            </a:fld>
            <a:endParaRPr lang="en-US" dirty="0">
              <a:solidFill>
                <a:srgbClr val="E4E9EF"/>
              </a:solidFill>
            </a:endParaRPr>
          </a:p>
        </p:txBody>
      </p:sp>
      <p:sp>
        <p:nvSpPr>
          <p:cNvPr id="6" name="Slide Number Placeholder 6"/>
          <p:cNvSpPr>
            <a:spLocks noGrp="1"/>
          </p:cNvSpPr>
          <p:nvPr>
            <p:ph type="sldNum" sz="quarter" idx="15"/>
          </p:nvPr>
        </p:nvSpPr>
        <p:spPr/>
        <p:txBody>
          <a:bodyPr/>
          <a:lstStyle>
            <a:lvl1pPr>
              <a:defRPr/>
            </a:lvl1pPr>
          </a:lstStyle>
          <a:p>
            <a:pPr>
              <a:defRPr/>
            </a:pPr>
            <a:fld id="{B8800D8E-F9A3-4599-A085-2C6D696400CB}" type="slidenum">
              <a:rPr lang="en-US"/>
              <a:pPr>
                <a:defRPr/>
              </a:pPr>
              <a:t>‹#›</a:t>
            </a:fld>
            <a:endParaRPr lang="en-US" dirty="0"/>
          </a:p>
        </p:txBody>
      </p:sp>
    </p:spTree>
    <p:extLst>
      <p:ext uri="{BB962C8B-B14F-4D97-AF65-F5344CB8AC3E}">
        <p14:creationId xmlns:p14="http://schemas.microsoft.com/office/powerpoint/2010/main" val="1007628953"/>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en-US" smtClean="0"/>
              <a:t>Click to edit Master title style</a:t>
            </a:r>
            <a:endParaRPr lang="en-US" dirty="0"/>
          </a:p>
        </p:txBody>
      </p:sp>
      <p:sp>
        <p:nvSpPr>
          <p:cNvPr id="3" name="Picture Placeholder 2"/>
          <p:cNvSpPr>
            <a:spLocks noGrp="1"/>
          </p:cNvSpPr>
          <p:nvPr>
            <p:ph type="pic" idx="1"/>
          </p:nvPr>
        </p:nvSpPr>
        <p:spPr>
          <a:xfrm>
            <a:off x="0" y="0"/>
            <a:ext cx="8458200" cy="54864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dirty="0" smtClean="0"/>
              <a:t>Click icon to add picture</a:t>
            </a:r>
            <a:endParaRPr lang="en-US" noProof="0"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7"/>
          <p:cNvSpPr>
            <a:spLocks noGrp="1"/>
          </p:cNvSpPr>
          <p:nvPr>
            <p:ph type="dt" sz="half" idx="10"/>
          </p:nvPr>
        </p:nvSpPr>
        <p:spPr/>
        <p:txBody>
          <a:bodyPr/>
          <a:lstStyle>
            <a:lvl1pPr>
              <a:defRPr/>
            </a:lvl1pPr>
          </a:lstStyle>
          <a:p>
            <a:pPr>
              <a:defRPr/>
            </a:pPr>
            <a:fld id="{A551B398-A3BC-4AC7-AF2F-8CAB4394FA9C}" type="datetime1">
              <a:rPr lang="en-US" smtClean="0">
                <a:solidFill>
                  <a:srgbClr val="E4E9EF"/>
                </a:solidFill>
              </a:rPr>
              <a:t>5/19/2015</a:t>
            </a:fld>
            <a:endParaRPr lang="en-US" dirty="0">
              <a:solidFill>
                <a:srgbClr val="E4E9EF"/>
              </a:solidFill>
            </a:endParaRPr>
          </a:p>
        </p:txBody>
      </p:sp>
      <p:sp>
        <p:nvSpPr>
          <p:cNvPr id="6" name="Slide Number Placeholder 8"/>
          <p:cNvSpPr>
            <a:spLocks noGrp="1"/>
          </p:cNvSpPr>
          <p:nvPr>
            <p:ph type="sldNum" sz="quarter" idx="11"/>
          </p:nvPr>
        </p:nvSpPr>
        <p:spPr/>
        <p:txBody>
          <a:bodyPr/>
          <a:lstStyle>
            <a:lvl1pPr>
              <a:defRPr/>
            </a:lvl1pPr>
          </a:lstStyle>
          <a:p>
            <a:pPr>
              <a:defRPr/>
            </a:pPr>
            <a:fld id="{9CD92B91-0478-4521-A386-8F1C99756F44}" type="slidenum">
              <a:rPr lang="en-US"/>
              <a:pPr>
                <a:defRPr/>
              </a:pPr>
              <a:t>‹#›</a:t>
            </a:fld>
            <a:endParaRPr lang="en-US" dirty="0"/>
          </a:p>
        </p:txBody>
      </p:sp>
    </p:spTree>
    <p:extLst>
      <p:ext uri="{BB962C8B-B14F-4D97-AF65-F5344CB8AC3E}">
        <p14:creationId xmlns:p14="http://schemas.microsoft.com/office/powerpoint/2010/main" val="3965865883"/>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DE14C614-E3A1-4066-93F1-915FF2654D82}" type="datetime1">
              <a:rPr lang="en-US" smtClean="0">
                <a:solidFill>
                  <a:srgbClr val="E4E9EF"/>
                </a:solidFill>
              </a:rPr>
              <a:t>5/19/2015</a:t>
            </a:fld>
            <a:endParaRPr lang="en-US" dirty="0">
              <a:solidFill>
                <a:srgbClr val="E4E9EF"/>
              </a:solidFill>
            </a:endParaRPr>
          </a:p>
        </p:txBody>
      </p:sp>
      <p:sp>
        <p:nvSpPr>
          <p:cNvPr id="5" name="Slide Number Placeholder 5"/>
          <p:cNvSpPr>
            <a:spLocks noGrp="1"/>
          </p:cNvSpPr>
          <p:nvPr>
            <p:ph type="sldNum" sz="quarter" idx="11"/>
          </p:nvPr>
        </p:nvSpPr>
        <p:spPr/>
        <p:txBody>
          <a:bodyPr/>
          <a:lstStyle>
            <a:lvl1pPr>
              <a:defRPr/>
            </a:lvl1pPr>
          </a:lstStyle>
          <a:p>
            <a:pPr>
              <a:defRPr/>
            </a:pPr>
            <a:fld id="{07FE474B-3CCC-4191-BBC3-5FFB02C08E97}" type="slidenum">
              <a:rPr lang="en-US"/>
              <a:pPr>
                <a:defRPr/>
              </a:pPr>
              <a:t>‹#›</a:t>
            </a:fld>
            <a:endParaRPr lang="en-US" dirty="0"/>
          </a:p>
        </p:txBody>
      </p:sp>
    </p:spTree>
    <p:extLst>
      <p:ext uri="{BB962C8B-B14F-4D97-AF65-F5344CB8AC3E}">
        <p14:creationId xmlns:p14="http://schemas.microsoft.com/office/powerpoint/2010/main" val="1558757012"/>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0"/>
            <a:ext cx="1752600" cy="5851525"/>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40"/>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3F5ED14C-249B-4E02-880F-16EF09D66C79}" type="datetime1">
              <a:rPr lang="en-US" smtClean="0">
                <a:solidFill>
                  <a:srgbClr val="E4E9EF"/>
                </a:solidFill>
              </a:rPr>
              <a:t>5/19/2015</a:t>
            </a:fld>
            <a:endParaRPr lang="en-US" dirty="0">
              <a:solidFill>
                <a:srgbClr val="E4E9EF"/>
              </a:solidFill>
            </a:endParaRPr>
          </a:p>
        </p:txBody>
      </p:sp>
      <p:sp>
        <p:nvSpPr>
          <p:cNvPr id="5" name="Slide Number Placeholder 5"/>
          <p:cNvSpPr>
            <a:spLocks noGrp="1"/>
          </p:cNvSpPr>
          <p:nvPr>
            <p:ph type="sldNum" sz="quarter" idx="11"/>
          </p:nvPr>
        </p:nvSpPr>
        <p:spPr/>
        <p:txBody>
          <a:bodyPr/>
          <a:lstStyle>
            <a:lvl1pPr>
              <a:defRPr/>
            </a:lvl1pPr>
          </a:lstStyle>
          <a:p>
            <a:pPr>
              <a:defRPr/>
            </a:pPr>
            <a:fld id="{3C910ED3-D7EC-41BD-87D1-67916FE06E9E}" type="slidenum">
              <a:rPr lang="en-US"/>
              <a:pPr>
                <a:defRPr/>
              </a:pPr>
              <a:t>‹#›</a:t>
            </a:fld>
            <a:endParaRPr lang="en-US" dirty="0"/>
          </a:p>
        </p:txBody>
      </p:sp>
    </p:spTree>
    <p:extLst>
      <p:ext uri="{BB962C8B-B14F-4D97-AF65-F5344CB8AC3E}">
        <p14:creationId xmlns:p14="http://schemas.microsoft.com/office/powerpoint/2010/main" val="3706744216"/>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66750" y="1552577"/>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857750" y="1552577"/>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6"/>
          <p:cNvSpPr>
            <a:spLocks noGrp="1" noChangeArrowheads="1"/>
          </p:cNvSpPr>
          <p:nvPr>
            <p:ph type="sldNum" sz="quarter" idx="10"/>
          </p:nvPr>
        </p:nvSpPr>
        <p:spPr/>
        <p:txBody>
          <a:bodyPr/>
          <a:lstStyle>
            <a:lvl1pPr>
              <a:defRPr/>
            </a:lvl1pPr>
          </a:lstStyle>
          <a:p>
            <a:pPr>
              <a:defRPr/>
            </a:pPr>
            <a:fld id="{2D739508-753B-4538-B05C-05E976E5A63D}" type="slidenum">
              <a:rPr lang="en-US"/>
              <a:pPr>
                <a:defRPr/>
              </a:pPr>
              <a:t>‹#›</a:t>
            </a:fld>
            <a:endParaRPr lang="en-US" dirty="0"/>
          </a:p>
        </p:txBody>
      </p:sp>
    </p:spTree>
    <p:extLst>
      <p:ext uri="{BB962C8B-B14F-4D97-AF65-F5344CB8AC3E}">
        <p14:creationId xmlns:p14="http://schemas.microsoft.com/office/powerpoint/2010/main" val="1979285688"/>
      </p:ext>
    </p:extLst>
  </p:cSld>
  <p:clrMapOvr>
    <a:masterClrMapping/>
  </p:clrMapOvr>
  <p:transition spd="slow">
    <p:pull dir="rd"/>
  </p:transition>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1_Comparison">
    <p:spTree>
      <p:nvGrpSpPr>
        <p:cNvPr id="1" name=""/>
        <p:cNvGrpSpPr/>
        <p:nvPr/>
      </p:nvGrpSpPr>
      <p:grpSpPr>
        <a:xfrm>
          <a:off x="0" y="0"/>
          <a:ext cx="0" cy="0"/>
          <a:chOff x="0" y="0"/>
          <a:chExt cx="0" cy="0"/>
        </a:xfrm>
      </p:grpSpPr>
      <p:cxnSp>
        <p:nvCxnSpPr>
          <p:cNvPr id="4" name="Straight Connector 10"/>
          <p:cNvCxnSpPr/>
          <p:nvPr userDrawn="1"/>
        </p:nvCxnSpPr>
        <p:spPr>
          <a:xfrm>
            <a:off x="3124200" y="1143000"/>
            <a:ext cx="0" cy="441960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3" name="Text Placeholder 2"/>
          <p:cNvSpPr>
            <a:spLocks noGrp="1"/>
          </p:cNvSpPr>
          <p:nvPr>
            <p:ph type="body" idx="1"/>
          </p:nvPr>
        </p:nvSpPr>
        <p:spPr>
          <a:xfrm>
            <a:off x="1066800" y="1143000"/>
            <a:ext cx="1752600" cy="4419600"/>
          </a:xfrm>
        </p:spPr>
        <p:txBody>
          <a:bodyPr>
            <a:noAutofit/>
          </a:bodyPr>
          <a:lstStyle>
            <a:lvl1pPr marL="0" indent="0" algn="l">
              <a:buNone/>
              <a:defRPr sz="2800" b="1" cap="sm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6" name="Content Placeholder 5"/>
          <p:cNvSpPr>
            <a:spLocks noGrp="1"/>
          </p:cNvSpPr>
          <p:nvPr>
            <p:ph sz="quarter" idx="4"/>
          </p:nvPr>
        </p:nvSpPr>
        <p:spPr>
          <a:xfrm>
            <a:off x="3429000" y="1143000"/>
            <a:ext cx="4343400" cy="4332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Date Placeholder 6"/>
          <p:cNvSpPr>
            <a:spLocks noGrp="1"/>
          </p:cNvSpPr>
          <p:nvPr>
            <p:ph type="dt" sz="half" idx="10"/>
          </p:nvPr>
        </p:nvSpPr>
        <p:spPr>
          <a:xfrm rot="16200000">
            <a:off x="7551738" y="1646239"/>
            <a:ext cx="2438400" cy="365125"/>
          </a:xfrm>
          <a:prstGeom prst="rect">
            <a:avLst/>
          </a:prstGeom>
        </p:spPr>
        <p:txBody>
          <a:bodyPr/>
          <a:lstStyle>
            <a:lvl1pPr>
              <a:defRPr/>
            </a:lvl1pPr>
          </a:lstStyle>
          <a:p>
            <a:pPr>
              <a:defRPr/>
            </a:pPr>
            <a:fld id="{839B2487-818B-40AC-80E5-9C886B955694}" type="datetime1">
              <a:rPr lang="en-US" smtClean="0"/>
              <a:t>5/19/2015</a:t>
            </a:fld>
            <a:endParaRPr lang="en-US" dirty="0"/>
          </a:p>
        </p:txBody>
      </p:sp>
      <p:sp>
        <p:nvSpPr>
          <p:cNvPr id="7" name="Slide Number Placeholder 8"/>
          <p:cNvSpPr>
            <a:spLocks noGrp="1"/>
          </p:cNvSpPr>
          <p:nvPr>
            <p:ph type="sldNum" sz="quarter" idx="11"/>
          </p:nvPr>
        </p:nvSpPr>
        <p:spPr/>
        <p:txBody>
          <a:bodyPr/>
          <a:lstStyle>
            <a:lvl1pPr>
              <a:defRPr/>
            </a:lvl1pPr>
          </a:lstStyle>
          <a:p>
            <a:pPr>
              <a:defRPr/>
            </a:pPr>
            <a:fld id="{3F4A1D18-11D3-48BD-8350-4A5302B27EC3}" type="slidenum">
              <a:rPr lang="en-US"/>
              <a:pPr>
                <a:defRPr/>
              </a:pPr>
              <a:t>‹#›</a:t>
            </a:fld>
            <a:endParaRPr lang="en-US" dirty="0"/>
          </a:p>
        </p:txBody>
      </p:sp>
    </p:spTree>
    <p:extLst>
      <p:ext uri="{BB962C8B-B14F-4D97-AF65-F5344CB8AC3E}">
        <p14:creationId xmlns:p14="http://schemas.microsoft.com/office/powerpoint/2010/main" val="982320148"/>
      </p:ext>
    </p:extLst>
  </p:cSld>
  <p:clrMapOvr>
    <a:masterClrMapping/>
  </p:clrMapOvr>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2_Comparison">
    <p:spTree>
      <p:nvGrpSpPr>
        <p:cNvPr id="1" name=""/>
        <p:cNvGrpSpPr/>
        <p:nvPr/>
      </p:nvGrpSpPr>
      <p:grpSpPr>
        <a:xfrm>
          <a:off x="0" y="0"/>
          <a:ext cx="0" cy="0"/>
          <a:chOff x="0" y="0"/>
          <a:chExt cx="0" cy="0"/>
        </a:xfrm>
      </p:grpSpPr>
      <p:cxnSp>
        <p:nvCxnSpPr>
          <p:cNvPr id="4" name="Straight Connector 10"/>
          <p:cNvCxnSpPr/>
          <p:nvPr userDrawn="1"/>
        </p:nvCxnSpPr>
        <p:spPr>
          <a:xfrm>
            <a:off x="3124200" y="1143000"/>
            <a:ext cx="0" cy="441960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3" name="Text Placeholder 2"/>
          <p:cNvSpPr>
            <a:spLocks noGrp="1"/>
          </p:cNvSpPr>
          <p:nvPr>
            <p:ph type="body" idx="1"/>
          </p:nvPr>
        </p:nvSpPr>
        <p:spPr>
          <a:xfrm>
            <a:off x="1066800" y="1143000"/>
            <a:ext cx="1752600" cy="4419600"/>
          </a:xfrm>
        </p:spPr>
        <p:txBody>
          <a:bodyPr>
            <a:noAutofit/>
          </a:bodyPr>
          <a:lstStyle>
            <a:lvl1pPr marL="0" indent="0" algn="l">
              <a:buNone/>
              <a:defRPr sz="2800" b="1" cap="sm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6" name="Content Placeholder 5"/>
          <p:cNvSpPr>
            <a:spLocks noGrp="1"/>
          </p:cNvSpPr>
          <p:nvPr>
            <p:ph sz="quarter" idx="4"/>
          </p:nvPr>
        </p:nvSpPr>
        <p:spPr>
          <a:xfrm>
            <a:off x="3429000" y="1143000"/>
            <a:ext cx="4343400" cy="4332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Date Placeholder 6"/>
          <p:cNvSpPr>
            <a:spLocks noGrp="1"/>
          </p:cNvSpPr>
          <p:nvPr>
            <p:ph type="dt" sz="half" idx="10"/>
          </p:nvPr>
        </p:nvSpPr>
        <p:spPr>
          <a:xfrm rot="16200000">
            <a:off x="7551738" y="1646239"/>
            <a:ext cx="2438400" cy="365125"/>
          </a:xfrm>
          <a:prstGeom prst="rect">
            <a:avLst/>
          </a:prstGeom>
        </p:spPr>
        <p:txBody>
          <a:bodyPr/>
          <a:lstStyle>
            <a:lvl1pPr>
              <a:defRPr/>
            </a:lvl1pPr>
          </a:lstStyle>
          <a:p>
            <a:pPr>
              <a:defRPr/>
            </a:pPr>
            <a:fld id="{446D6CC3-9EAD-46BF-A697-0DD2D6320AD9}" type="datetime1">
              <a:rPr lang="en-US" smtClean="0"/>
              <a:t>5/19/2015</a:t>
            </a:fld>
            <a:endParaRPr lang="en-US" dirty="0"/>
          </a:p>
        </p:txBody>
      </p:sp>
      <p:sp>
        <p:nvSpPr>
          <p:cNvPr id="7" name="Slide Number Placeholder 8"/>
          <p:cNvSpPr>
            <a:spLocks noGrp="1"/>
          </p:cNvSpPr>
          <p:nvPr>
            <p:ph type="sldNum" sz="quarter" idx="11"/>
          </p:nvPr>
        </p:nvSpPr>
        <p:spPr/>
        <p:txBody>
          <a:bodyPr/>
          <a:lstStyle>
            <a:lvl1pPr>
              <a:defRPr/>
            </a:lvl1pPr>
          </a:lstStyle>
          <a:p>
            <a:pPr>
              <a:defRPr/>
            </a:pPr>
            <a:fld id="{3F4A1D18-11D3-48BD-8350-4A5302B27EC3}" type="slidenum">
              <a:rPr lang="en-US"/>
              <a:pPr>
                <a:defRPr/>
              </a:pPr>
              <a:t>‹#›</a:t>
            </a:fld>
            <a:endParaRPr lang="en-US" dirty="0"/>
          </a:p>
        </p:txBody>
      </p:sp>
    </p:spTree>
    <p:extLst>
      <p:ext uri="{BB962C8B-B14F-4D97-AF65-F5344CB8AC3E}">
        <p14:creationId xmlns:p14="http://schemas.microsoft.com/office/powerpoint/2010/main" val="2307274685"/>
      </p:ext>
    </p:extLst>
  </p:cSld>
  <p:clrMapOvr>
    <a:masterClrMapping/>
  </p:clrMapOvr>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3_Comparison">
    <p:spTree>
      <p:nvGrpSpPr>
        <p:cNvPr id="1" name=""/>
        <p:cNvGrpSpPr/>
        <p:nvPr/>
      </p:nvGrpSpPr>
      <p:grpSpPr>
        <a:xfrm>
          <a:off x="0" y="0"/>
          <a:ext cx="0" cy="0"/>
          <a:chOff x="0" y="0"/>
          <a:chExt cx="0" cy="0"/>
        </a:xfrm>
      </p:grpSpPr>
      <p:cxnSp>
        <p:nvCxnSpPr>
          <p:cNvPr id="4" name="Straight Connector 10"/>
          <p:cNvCxnSpPr/>
          <p:nvPr userDrawn="1"/>
        </p:nvCxnSpPr>
        <p:spPr>
          <a:xfrm>
            <a:off x="3124200" y="1143000"/>
            <a:ext cx="0" cy="441960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3" name="Text Placeholder 2"/>
          <p:cNvSpPr>
            <a:spLocks noGrp="1"/>
          </p:cNvSpPr>
          <p:nvPr>
            <p:ph type="body" idx="1"/>
          </p:nvPr>
        </p:nvSpPr>
        <p:spPr>
          <a:xfrm>
            <a:off x="1066800" y="1143000"/>
            <a:ext cx="1752600" cy="4419600"/>
          </a:xfrm>
        </p:spPr>
        <p:txBody>
          <a:bodyPr>
            <a:noAutofit/>
          </a:bodyPr>
          <a:lstStyle>
            <a:lvl1pPr marL="0" indent="0" algn="l">
              <a:buNone/>
              <a:defRPr sz="2800" b="1" cap="sm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6" name="Content Placeholder 5"/>
          <p:cNvSpPr>
            <a:spLocks noGrp="1"/>
          </p:cNvSpPr>
          <p:nvPr>
            <p:ph sz="quarter" idx="4"/>
          </p:nvPr>
        </p:nvSpPr>
        <p:spPr>
          <a:xfrm>
            <a:off x="3429000" y="1143000"/>
            <a:ext cx="4343400" cy="4332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Date Placeholder 6"/>
          <p:cNvSpPr>
            <a:spLocks noGrp="1"/>
          </p:cNvSpPr>
          <p:nvPr>
            <p:ph type="dt" sz="half" idx="10"/>
          </p:nvPr>
        </p:nvSpPr>
        <p:spPr>
          <a:xfrm rot="16200000">
            <a:off x="7551738" y="1646239"/>
            <a:ext cx="2438400" cy="365125"/>
          </a:xfrm>
          <a:prstGeom prst="rect">
            <a:avLst/>
          </a:prstGeom>
        </p:spPr>
        <p:txBody>
          <a:bodyPr/>
          <a:lstStyle>
            <a:lvl1pPr>
              <a:defRPr/>
            </a:lvl1pPr>
          </a:lstStyle>
          <a:p>
            <a:pPr>
              <a:defRPr/>
            </a:pPr>
            <a:fld id="{52BE8527-1706-416A-8893-42FB380286D7}" type="datetime1">
              <a:rPr lang="en-US" smtClean="0"/>
              <a:t>5/19/2015</a:t>
            </a:fld>
            <a:endParaRPr lang="en-US" dirty="0"/>
          </a:p>
        </p:txBody>
      </p:sp>
      <p:sp>
        <p:nvSpPr>
          <p:cNvPr id="7" name="Slide Number Placeholder 8"/>
          <p:cNvSpPr>
            <a:spLocks noGrp="1"/>
          </p:cNvSpPr>
          <p:nvPr>
            <p:ph type="sldNum" sz="quarter" idx="11"/>
          </p:nvPr>
        </p:nvSpPr>
        <p:spPr/>
        <p:txBody>
          <a:bodyPr/>
          <a:lstStyle>
            <a:lvl1pPr>
              <a:defRPr/>
            </a:lvl1pPr>
          </a:lstStyle>
          <a:p>
            <a:pPr>
              <a:defRPr/>
            </a:pPr>
            <a:fld id="{3F4A1D18-11D3-48BD-8350-4A5302B27EC3}" type="slidenum">
              <a:rPr lang="en-US"/>
              <a:pPr>
                <a:defRPr/>
              </a:pPr>
              <a:t>‹#›</a:t>
            </a:fld>
            <a:endParaRPr lang="en-US" dirty="0"/>
          </a:p>
        </p:txBody>
      </p:sp>
    </p:spTree>
    <p:extLst>
      <p:ext uri="{BB962C8B-B14F-4D97-AF65-F5344CB8AC3E}">
        <p14:creationId xmlns:p14="http://schemas.microsoft.com/office/powerpoint/2010/main" val="3250477973"/>
      </p:ext>
    </p:extLst>
  </p:cSld>
  <p:clrMapOvr>
    <a:masterClrMapping/>
  </p:clrMapOvr>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4_Comparison">
    <p:spTree>
      <p:nvGrpSpPr>
        <p:cNvPr id="1" name=""/>
        <p:cNvGrpSpPr/>
        <p:nvPr/>
      </p:nvGrpSpPr>
      <p:grpSpPr>
        <a:xfrm>
          <a:off x="0" y="0"/>
          <a:ext cx="0" cy="0"/>
          <a:chOff x="0" y="0"/>
          <a:chExt cx="0" cy="0"/>
        </a:xfrm>
      </p:grpSpPr>
      <p:sp>
        <p:nvSpPr>
          <p:cNvPr id="8" name="Date Placeholder 7"/>
          <p:cNvSpPr>
            <a:spLocks noGrp="1"/>
          </p:cNvSpPr>
          <p:nvPr>
            <p:ph type="dt" sz="half" idx="10"/>
          </p:nvPr>
        </p:nvSpPr>
        <p:spPr/>
        <p:txBody>
          <a:bodyPr/>
          <a:lstStyle/>
          <a:p>
            <a:pPr>
              <a:defRPr/>
            </a:pPr>
            <a:fld id="{C75DBFBB-A8C2-4C3B-80DD-5D480ED87DCF}" type="datetime1">
              <a:rPr lang="en-US" smtClean="0">
                <a:solidFill>
                  <a:srgbClr val="E4E9EF"/>
                </a:solidFill>
              </a:rPr>
              <a:t>5/19/2015</a:t>
            </a:fld>
            <a:endParaRPr lang="en-US" dirty="0">
              <a:solidFill>
                <a:srgbClr val="E4E9EF"/>
              </a:solidFill>
            </a:endParaRPr>
          </a:p>
        </p:txBody>
      </p:sp>
      <p:sp>
        <p:nvSpPr>
          <p:cNvPr id="9" name="Footer Placeholder 8"/>
          <p:cNvSpPr>
            <a:spLocks noGrp="1"/>
          </p:cNvSpPr>
          <p:nvPr>
            <p:ph type="ftr" sz="quarter" idx="11"/>
          </p:nvPr>
        </p:nvSpPr>
        <p:spPr/>
        <p:txBody>
          <a:bodyPr/>
          <a:lstStyle/>
          <a:p>
            <a:pPr>
              <a:defRPr/>
            </a:pPr>
            <a:endParaRPr lang="en-US" dirty="0">
              <a:solidFill>
                <a:srgbClr val="E4E9EF"/>
              </a:solidFill>
            </a:endParaRPr>
          </a:p>
        </p:txBody>
      </p:sp>
      <p:sp>
        <p:nvSpPr>
          <p:cNvPr id="10" name="Slide Number Placeholder 9"/>
          <p:cNvSpPr>
            <a:spLocks noGrp="1"/>
          </p:cNvSpPr>
          <p:nvPr>
            <p:ph type="sldNum" sz="quarter" idx="12"/>
          </p:nvPr>
        </p:nvSpPr>
        <p:spPr/>
        <p:txBody>
          <a:bodyPr/>
          <a:lstStyle/>
          <a:p>
            <a:pPr>
              <a:defRPr/>
            </a:pPr>
            <a:fld id="{964BC5F2-876F-4B2A-8797-434A79DF2479}" type="slidenum">
              <a:rPr lang="en-US" smtClean="0"/>
              <a:pPr>
                <a:defRPr/>
              </a:pPr>
              <a:t>‹#›</a:t>
            </a:fld>
            <a:endParaRPr lang="en-US" dirty="0"/>
          </a:p>
        </p:txBody>
      </p:sp>
    </p:spTree>
    <p:extLst>
      <p:ext uri="{BB962C8B-B14F-4D97-AF65-F5344CB8AC3E}">
        <p14:creationId xmlns:p14="http://schemas.microsoft.com/office/powerpoint/2010/main" val="2351531176"/>
      </p:ext>
    </p:extLst>
  </p:cSld>
  <p:clrMapOvr>
    <a:masterClrMapping/>
  </p:clrMapOvr>
  <p:timing>
    <p:tnLst>
      <p:par>
        <p:cT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userDrawn="1">
  <p:cSld name="Custom Layout">
    <p:spTree>
      <p:nvGrpSpPr>
        <p:cNvPr id="1" name=""/>
        <p:cNvGrpSpPr/>
        <p:nvPr/>
      </p:nvGrpSpPr>
      <p:grpSpPr>
        <a:xfrm>
          <a:off x="0" y="0"/>
          <a:ext cx="0" cy="0"/>
          <a:chOff x="0" y="0"/>
          <a:chExt cx="0" cy="0"/>
        </a:xfrm>
      </p:grpSpPr>
    </p:spTree>
    <p:extLst>
      <p:ext uri="{BB962C8B-B14F-4D97-AF65-F5344CB8AC3E}">
        <p14:creationId xmlns:p14="http://schemas.microsoft.com/office/powerpoint/2010/main" val="3812820892"/>
      </p:ext>
    </p:extLst>
  </p:cSld>
  <p:clrMapOvr>
    <a:masterClrMapping/>
  </p:clrMapOvr>
  <p:transition>
    <p:newsflash/>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2"/>
            <a:ext cx="7543800" cy="2593975"/>
          </a:xfrm>
        </p:spPr>
        <p:txBody>
          <a:bodyPr anchor="b"/>
          <a:lstStyle>
            <a:lvl1pPr>
              <a:defRPr lang="en-US" sz="4000" b="1" kern="1200" cap="small" spc="-100" dirty="0">
                <a:ln>
                  <a:noFill/>
                </a:ln>
                <a:solidFill>
                  <a:schemeClr val="tx2"/>
                </a:solidFill>
                <a:latin typeface="+mn-lt"/>
                <a:ea typeface="+mn-ea"/>
                <a:cs typeface="+mn-cs"/>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685800" y="4572000"/>
            <a:ext cx="6461760" cy="1066800"/>
          </a:xfrm>
        </p:spPr>
        <p:txBody>
          <a:bodyPr>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lvl1pPr>
              <a:defRPr/>
            </a:lvl1pPr>
          </a:lstStyle>
          <a:p>
            <a:pPr>
              <a:defRPr/>
            </a:pPr>
            <a:fld id="{218D7F1C-05B4-45A8-BA9C-095A445368D7}" type="datetime1">
              <a:rPr lang="en-US" smtClean="0">
                <a:solidFill>
                  <a:srgbClr val="E4E9EF"/>
                </a:solidFill>
              </a:rPr>
              <a:t>5/19/2015</a:t>
            </a:fld>
            <a:endParaRPr lang="en-US" dirty="0">
              <a:solidFill>
                <a:srgbClr val="E4E9EF"/>
              </a:solidFill>
            </a:endParaRPr>
          </a:p>
        </p:txBody>
      </p:sp>
      <p:sp>
        <p:nvSpPr>
          <p:cNvPr id="5" name="Slide Number Placeholder 5"/>
          <p:cNvSpPr>
            <a:spLocks noGrp="1"/>
          </p:cNvSpPr>
          <p:nvPr>
            <p:ph type="sldNum" sz="quarter" idx="11"/>
          </p:nvPr>
        </p:nvSpPr>
        <p:spPr/>
        <p:txBody>
          <a:bodyPr/>
          <a:lstStyle>
            <a:lvl1pPr>
              <a:defRPr sz="1600"/>
            </a:lvl1pPr>
          </a:lstStyle>
          <a:p>
            <a:pPr>
              <a:defRPr/>
            </a:pPr>
            <a:fld id="{5FE2BB62-465C-48F4-8F61-E0C88EBD98DA}" type="slidenum">
              <a:rPr lang="en-US" smtClean="0"/>
              <a:pPr>
                <a:defRPr/>
              </a:pPr>
              <a:t>‹#›</a:t>
            </a:fld>
            <a:endParaRPr lang="en-US" dirty="0"/>
          </a:p>
        </p:txBody>
      </p:sp>
    </p:spTree>
    <p:extLst>
      <p:ext uri="{BB962C8B-B14F-4D97-AF65-F5344CB8AC3E}">
        <p14:creationId xmlns:p14="http://schemas.microsoft.com/office/powerpoint/2010/main" val="470974835"/>
      </p:ext>
    </p:extLst>
  </p:cSld>
  <p:clrMapOvr>
    <a:masterClrMapping/>
  </p:clrMapOvr>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1_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lvl1pPr>
              <a:defRPr/>
            </a:lvl1pPr>
          </a:lstStyle>
          <a:p>
            <a:pPr>
              <a:defRPr/>
            </a:pPr>
            <a:fld id="{68F919F6-9EF4-4086-BC80-EA4220F15F4C}" type="datetime1">
              <a:rPr lang="en-US" smtClean="0">
                <a:solidFill>
                  <a:srgbClr val="E4E9EF"/>
                </a:solidFill>
              </a:rPr>
              <a:t>5/19/2015</a:t>
            </a:fld>
            <a:endParaRPr lang="en-US" dirty="0">
              <a:solidFill>
                <a:srgbClr val="E4E9EF"/>
              </a:solidFill>
            </a:endParaRPr>
          </a:p>
        </p:txBody>
      </p:sp>
      <p:sp>
        <p:nvSpPr>
          <p:cNvPr id="6" name="Slide Number Placeholder 6"/>
          <p:cNvSpPr>
            <a:spLocks noGrp="1"/>
          </p:cNvSpPr>
          <p:nvPr>
            <p:ph type="sldNum" sz="quarter" idx="11"/>
          </p:nvPr>
        </p:nvSpPr>
        <p:spPr/>
        <p:txBody>
          <a:bodyPr/>
          <a:lstStyle>
            <a:lvl1pPr>
              <a:defRPr/>
            </a:lvl1pPr>
          </a:lstStyle>
          <a:p>
            <a:pPr>
              <a:defRPr/>
            </a:pPr>
            <a:fld id="{1020294E-00D8-40F4-BF73-0C42C830A4DF}" type="slidenum">
              <a:rPr lang="en-US"/>
              <a:pPr>
                <a:defRPr/>
              </a:pPr>
              <a:t>‹#›</a:t>
            </a:fld>
            <a:endParaRPr lang="en-US" dirty="0"/>
          </a:p>
        </p:txBody>
      </p:sp>
    </p:spTree>
    <p:extLst>
      <p:ext uri="{BB962C8B-B14F-4D97-AF65-F5344CB8AC3E}">
        <p14:creationId xmlns:p14="http://schemas.microsoft.com/office/powerpoint/2010/main" val="223851357"/>
      </p:ext>
    </p:extLst>
  </p:cSld>
  <p:clrMapOvr>
    <a:masterClrMapping/>
  </p:clrMapOvr>
  <p:timing>
    <p:tnLst>
      <p:par>
        <p:cTn id="1" dur="indefinite" restart="never" nodeType="tmRoot"/>
      </p:par>
    </p:tnLst>
  </p:timing>
</p:sldLayout>
</file>

<file path=ppt/slideLayouts/slideLayout2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2"/>
            <a:ext cx="7543800" cy="2593975"/>
          </a:xfrm>
        </p:spPr>
        <p:txBody>
          <a:bodyPr anchor="b"/>
          <a:lstStyle>
            <a:lvl1pPr>
              <a:defRPr sz="6600">
                <a:ln>
                  <a:noFill/>
                </a:ln>
                <a:solidFill>
                  <a:schemeClr val="tx2"/>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685800" y="4572000"/>
            <a:ext cx="6461760" cy="1066800"/>
          </a:xfrm>
        </p:spPr>
        <p:txBody>
          <a:bodyPr>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lvl1pPr>
              <a:defRPr/>
            </a:lvl1pPr>
          </a:lstStyle>
          <a:p>
            <a:pPr>
              <a:defRPr/>
            </a:pPr>
            <a:fld id="{8C6E8B6A-28B7-404F-8014-62AD54BD9652}" type="datetime1">
              <a:rPr lang="en-US" smtClean="0">
                <a:solidFill>
                  <a:srgbClr val="E4E9EF"/>
                </a:solidFill>
              </a:rPr>
              <a:t>5/19/2015</a:t>
            </a:fld>
            <a:endParaRPr lang="en-US" dirty="0">
              <a:solidFill>
                <a:srgbClr val="E4E9EF"/>
              </a:solidFill>
            </a:endParaRPr>
          </a:p>
        </p:txBody>
      </p:sp>
      <p:sp>
        <p:nvSpPr>
          <p:cNvPr id="5" name="Slide Number Placeholder 5"/>
          <p:cNvSpPr>
            <a:spLocks noGrp="1"/>
          </p:cNvSpPr>
          <p:nvPr>
            <p:ph type="sldNum" sz="quarter" idx="11"/>
          </p:nvPr>
        </p:nvSpPr>
        <p:spPr/>
        <p:txBody>
          <a:bodyPr/>
          <a:lstStyle>
            <a:lvl1pPr>
              <a:defRPr/>
            </a:lvl1pPr>
          </a:lstStyle>
          <a:p>
            <a:pPr>
              <a:defRPr/>
            </a:pPr>
            <a:fld id="{5FE2BB62-465C-48F4-8F61-E0C88EBD98DA}" type="slidenum">
              <a:rPr lang="en-US"/>
              <a:pPr>
                <a:defRPr/>
              </a:pPr>
              <a:t>‹#›</a:t>
            </a:fld>
            <a:endParaRPr lang="en-US" dirty="0"/>
          </a:p>
        </p:txBody>
      </p:sp>
    </p:spTree>
    <p:extLst>
      <p:ext uri="{BB962C8B-B14F-4D97-AF65-F5344CB8AC3E}">
        <p14:creationId xmlns:p14="http://schemas.microsoft.com/office/powerpoint/2010/main" val="1861714082"/>
      </p:ext>
    </p:extLst>
  </p:cSld>
  <p:clrMapOvr>
    <a:masterClrMapping/>
  </p:clrMapOvr>
  <p:timing>
    <p:tnLst>
      <p:par>
        <p:cTn id="1" dur="indefinite" restart="never" nodeType="tmRoot"/>
      </p:par>
    </p:tnLst>
  </p:timing>
</p:sldLayout>
</file>

<file path=ppt/slideLayouts/slideLayout2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444EB176-93D6-41BC-9CF8-8C8548F437E8}" type="datetime1">
              <a:rPr lang="en-US" smtClean="0">
                <a:solidFill>
                  <a:srgbClr val="E4E9EF"/>
                </a:solidFill>
              </a:rPr>
              <a:t>5/19/2015</a:t>
            </a:fld>
            <a:endParaRPr lang="en-US" dirty="0">
              <a:solidFill>
                <a:srgbClr val="E4E9EF"/>
              </a:solidFill>
            </a:endParaRPr>
          </a:p>
        </p:txBody>
      </p:sp>
      <p:sp>
        <p:nvSpPr>
          <p:cNvPr id="5" name="Slide Number Placeholder 5"/>
          <p:cNvSpPr>
            <a:spLocks noGrp="1"/>
          </p:cNvSpPr>
          <p:nvPr>
            <p:ph type="sldNum" sz="quarter" idx="11"/>
          </p:nvPr>
        </p:nvSpPr>
        <p:spPr/>
        <p:txBody>
          <a:bodyPr/>
          <a:lstStyle>
            <a:lvl1pPr>
              <a:defRPr sz="1200"/>
            </a:lvl1pPr>
          </a:lstStyle>
          <a:p>
            <a:pPr>
              <a:defRPr/>
            </a:pPr>
            <a:fld id="{1AAB5FC7-5A8F-443F-A35A-C8AA2B2BBF47}" type="slidenum">
              <a:rPr lang="en-US" smtClean="0"/>
              <a:pPr>
                <a:defRPr/>
              </a:pPr>
              <a:t>‹#›</a:t>
            </a:fld>
            <a:endParaRPr lang="en-US" dirty="0"/>
          </a:p>
        </p:txBody>
      </p:sp>
    </p:spTree>
    <p:extLst>
      <p:ext uri="{BB962C8B-B14F-4D97-AF65-F5344CB8AC3E}">
        <p14:creationId xmlns:p14="http://schemas.microsoft.com/office/powerpoint/2010/main" val="2738778064"/>
      </p:ext>
    </p:extLst>
  </p:cSld>
  <p:clrMapOvr>
    <a:masterClrMapping/>
  </p:clrMapOvr>
  <p:timing>
    <p:tnLst>
      <p:par>
        <p:cTn id="1" dur="indefinite" restart="never" nodeType="tmRoot"/>
      </p:par>
    </p:tnLst>
  </p:timing>
</p:sldLayout>
</file>

<file path=ppt/slideLayouts/slideLayout23.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457200" y="1600200"/>
            <a:ext cx="7620000" cy="40386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D82FC4C9-A7B1-4BD0-9226-654554C50038}" type="datetime1">
              <a:rPr lang="en-US" smtClean="0">
                <a:solidFill>
                  <a:srgbClr val="E4E9EF"/>
                </a:solidFill>
              </a:rPr>
              <a:t>5/19/2015</a:t>
            </a:fld>
            <a:endParaRPr lang="en-US" dirty="0">
              <a:solidFill>
                <a:srgbClr val="E4E9EF"/>
              </a:solidFill>
            </a:endParaRPr>
          </a:p>
        </p:txBody>
      </p:sp>
      <p:sp>
        <p:nvSpPr>
          <p:cNvPr id="5" name="Slide Number Placeholder 5"/>
          <p:cNvSpPr>
            <a:spLocks noGrp="1"/>
          </p:cNvSpPr>
          <p:nvPr>
            <p:ph type="sldNum" sz="quarter" idx="11"/>
          </p:nvPr>
        </p:nvSpPr>
        <p:spPr/>
        <p:txBody>
          <a:bodyPr/>
          <a:lstStyle>
            <a:lvl1pPr>
              <a:defRPr sz="1200"/>
            </a:lvl1pPr>
          </a:lstStyle>
          <a:p>
            <a:pPr>
              <a:defRPr/>
            </a:pPr>
            <a:fld id="{1AAB5FC7-5A8F-443F-A35A-C8AA2B2BBF47}" type="slidenum">
              <a:rPr lang="en-US" smtClean="0"/>
              <a:pPr>
                <a:defRPr/>
              </a:pPr>
              <a:t>‹#›</a:t>
            </a:fld>
            <a:endParaRPr lang="en-US" dirty="0"/>
          </a:p>
        </p:txBody>
      </p:sp>
    </p:spTree>
    <p:extLst>
      <p:ext uri="{BB962C8B-B14F-4D97-AF65-F5344CB8AC3E}">
        <p14:creationId xmlns:p14="http://schemas.microsoft.com/office/powerpoint/2010/main" val="2658616286"/>
      </p:ext>
    </p:extLst>
  </p:cSld>
  <p:clrMapOvr>
    <a:masterClrMapping/>
  </p:clrMapOvr>
  <p:timing>
    <p:tnLst>
      <p:par>
        <p:cTn id="1" dur="indefinite" restart="never" nodeType="tmRoot"/>
      </p:par>
    </p:tnLst>
  </p:timing>
</p:sldLayout>
</file>

<file path=ppt/slideLayouts/slideLayout2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4" y="5486400"/>
            <a:ext cx="7659687" cy="1168400"/>
          </a:xfrm>
        </p:spPr>
        <p:txBody>
          <a:bodyPr anchor="t"/>
          <a:lstStyle>
            <a:lvl1pPr algn="l">
              <a:defRPr sz="36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4"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B875C585-3CDB-42E7-83AA-B0BE0D710021}" type="datetime1">
              <a:rPr lang="en-US" smtClean="0">
                <a:solidFill>
                  <a:srgbClr val="E4E9EF"/>
                </a:solidFill>
              </a:rPr>
              <a:t>5/19/2015</a:t>
            </a:fld>
            <a:endParaRPr lang="en-US" dirty="0">
              <a:solidFill>
                <a:srgbClr val="E4E9EF"/>
              </a:solidFill>
            </a:endParaRPr>
          </a:p>
        </p:txBody>
      </p:sp>
      <p:sp>
        <p:nvSpPr>
          <p:cNvPr id="5" name="Slide Number Placeholder 5"/>
          <p:cNvSpPr>
            <a:spLocks noGrp="1"/>
          </p:cNvSpPr>
          <p:nvPr>
            <p:ph type="sldNum" sz="quarter" idx="11"/>
          </p:nvPr>
        </p:nvSpPr>
        <p:spPr/>
        <p:txBody>
          <a:bodyPr/>
          <a:lstStyle>
            <a:lvl1pPr>
              <a:defRPr/>
            </a:lvl1pPr>
          </a:lstStyle>
          <a:p>
            <a:pPr>
              <a:defRPr/>
            </a:pPr>
            <a:fld id="{60C4E87E-F107-4AE2-BA1C-E2D91A5CE42B}" type="slidenum">
              <a:rPr lang="en-US"/>
              <a:pPr>
                <a:defRPr/>
              </a:pPr>
              <a:t>‹#›</a:t>
            </a:fld>
            <a:endParaRPr lang="en-US" dirty="0"/>
          </a:p>
        </p:txBody>
      </p:sp>
    </p:spTree>
    <p:extLst>
      <p:ext uri="{BB962C8B-B14F-4D97-AF65-F5344CB8AC3E}">
        <p14:creationId xmlns:p14="http://schemas.microsoft.com/office/powerpoint/2010/main" val="4234893101"/>
      </p:ext>
    </p:extLst>
  </p:cSld>
  <p:clrMapOvr>
    <a:masterClrMapping/>
  </p:clrMapOvr>
  <p:timing>
    <p:tnLst>
      <p:par>
        <p:cTn id="1" dur="indefinite" restart="never" nodeType="tmRoot"/>
      </p:par>
    </p:tnLst>
  </p:timing>
</p:sldLayout>
</file>

<file path=ppt/slideLayouts/slideLayout2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lvl1pPr>
              <a:defRPr/>
            </a:lvl1pPr>
          </a:lstStyle>
          <a:p>
            <a:pPr>
              <a:defRPr/>
            </a:pPr>
            <a:fld id="{501DC131-EFAE-42B7-8A4E-236B3A64810B}" type="datetime1">
              <a:rPr lang="en-US" smtClean="0">
                <a:solidFill>
                  <a:srgbClr val="E4E9EF"/>
                </a:solidFill>
              </a:rPr>
              <a:t>5/19/2015</a:t>
            </a:fld>
            <a:endParaRPr lang="en-US" dirty="0">
              <a:solidFill>
                <a:srgbClr val="E4E9EF"/>
              </a:solidFill>
            </a:endParaRPr>
          </a:p>
        </p:txBody>
      </p:sp>
      <p:sp>
        <p:nvSpPr>
          <p:cNvPr id="6" name="Slide Number Placeholder 6"/>
          <p:cNvSpPr>
            <a:spLocks noGrp="1"/>
          </p:cNvSpPr>
          <p:nvPr>
            <p:ph type="sldNum" sz="quarter" idx="11"/>
          </p:nvPr>
        </p:nvSpPr>
        <p:spPr/>
        <p:txBody>
          <a:bodyPr/>
          <a:lstStyle>
            <a:lvl1pPr>
              <a:defRPr/>
            </a:lvl1pPr>
          </a:lstStyle>
          <a:p>
            <a:pPr>
              <a:defRPr/>
            </a:pPr>
            <a:fld id="{8462DA89-235D-44B6-ABF5-477CA214C3D2}" type="slidenum">
              <a:rPr lang="en-US"/>
              <a:pPr>
                <a:defRPr/>
              </a:pPr>
              <a:t>‹#›</a:t>
            </a:fld>
            <a:endParaRPr lang="en-US" dirty="0"/>
          </a:p>
        </p:txBody>
      </p:sp>
    </p:spTree>
    <p:extLst>
      <p:ext uri="{BB962C8B-B14F-4D97-AF65-F5344CB8AC3E}">
        <p14:creationId xmlns:p14="http://schemas.microsoft.com/office/powerpoint/2010/main" val="440057332"/>
      </p:ext>
    </p:extLst>
  </p:cSld>
  <p:clrMapOvr>
    <a:masterClrMapping/>
  </p:clrMapOvr>
  <p:timing>
    <p:tnLst>
      <p:par>
        <p:cTn id="1" dur="indefinite" restart="never" nodeType="tmRoot"/>
      </p:par>
    </p:tnLst>
  </p:timing>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cxnSp>
        <p:nvCxnSpPr>
          <p:cNvPr id="4" name="Straight Connector 10"/>
          <p:cNvCxnSpPr/>
          <p:nvPr userDrawn="1"/>
        </p:nvCxnSpPr>
        <p:spPr>
          <a:xfrm>
            <a:off x="3124200" y="1143000"/>
            <a:ext cx="0" cy="441960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3" name="Text Placeholder 2"/>
          <p:cNvSpPr>
            <a:spLocks noGrp="1"/>
          </p:cNvSpPr>
          <p:nvPr>
            <p:ph type="body" idx="1"/>
          </p:nvPr>
        </p:nvSpPr>
        <p:spPr>
          <a:xfrm>
            <a:off x="685800" y="1143000"/>
            <a:ext cx="2133600" cy="4419600"/>
          </a:xfrm>
        </p:spPr>
        <p:txBody>
          <a:bodyPr>
            <a:noAutofit/>
          </a:bodyPr>
          <a:lstStyle>
            <a:lvl1pPr marL="0" indent="0" algn="l">
              <a:buNone/>
              <a:defRPr sz="2000" b="1" cap="sm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6" name="Content Placeholder 5"/>
          <p:cNvSpPr>
            <a:spLocks noGrp="1"/>
          </p:cNvSpPr>
          <p:nvPr>
            <p:ph sz="quarter" idx="4"/>
          </p:nvPr>
        </p:nvSpPr>
        <p:spPr>
          <a:xfrm>
            <a:off x="3429000" y="1143000"/>
            <a:ext cx="4343400" cy="4332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Date Placeholder 6"/>
          <p:cNvSpPr>
            <a:spLocks noGrp="1"/>
          </p:cNvSpPr>
          <p:nvPr>
            <p:ph type="dt" sz="half" idx="10"/>
          </p:nvPr>
        </p:nvSpPr>
        <p:spPr/>
        <p:txBody>
          <a:bodyPr/>
          <a:lstStyle>
            <a:lvl1pPr>
              <a:defRPr/>
            </a:lvl1pPr>
          </a:lstStyle>
          <a:p>
            <a:pPr>
              <a:defRPr/>
            </a:pPr>
            <a:fld id="{72FE1AAB-4151-4624-83E9-78689880C647}" type="datetime1">
              <a:rPr lang="en-US" smtClean="0">
                <a:solidFill>
                  <a:srgbClr val="E4E9EF"/>
                </a:solidFill>
              </a:rPr>
              <a:t>5/19/2015</a:t>
            </a:fld>
            <a:endParaRPr lang="en-US" dirty="0">
              <a:solidFill>
                <a:srgbClr val="E4E9EF"/>
              </a:solidFill>
            </a:endParaRPr>
          </a:p>
        </p:txBody>
      </p:sp>
      <p:sp>
        <p:nvSpPr>
          <p:cNvPr id="7" name="Slide Number Placeholder 8"/>
          <p:cNvSpPr>
            <a:spLocks noGrp="1"/>
          </p:cNvSpPr>
          <p:nvPr>
            <p:ph type="sldNum" sz="quarter" idx="11"/>
          </p:nvPr>
        </p:nvSpPr>
        <p:spPr/>
        <p:txBody>
          <a:bodyPr/>
          <a:lstStyle>
            <a:lvl1pPr>
              <a:defRPr/>
            </a:lvl1pPr>
          </a:lstStyle>
          <a:p>
            <a:pPr>
              <a:defRPr/>
            </a:pPr>
            <a:fld id="{3F4A1D18-11D3-48BD-8350-4A5302B27EC3}" type="slidenum">
              <a:rPr lang="en-US"/>
              <a:pPr>
                <a:defRPr/>
              </a:pPr>
              <a:t>‹#›</a:t>
            </a:fld>
            <a:endParaRPr lang="en-US" dirty="0"/>
          </a:p>
        </p:txBody>
      </p:sp>
    </p:spTree>
    <p:extLst>
      <p:ext uri="{BB962C8B-B14F-4D97-AF65-F5344CB8AC3E}">
        <p14:creationId xmlns:p14="http://schemas.microsoft.com/office/powerpoint/2010/main" val="248776850"/>
      </p:ext>
    </p:extLst>
  </p:cSld>
  <p:clrMapOvr>
    <a:masterClrMapping/>
  </p:clrMapOvr>
  <p:timing>
    <p:tnLst>
      <p:par>
        <p:cTn id="1" dur="indefinite" restart="never" nodeType="tmRoot"/>
      </p:par>
    </p:tnLst>
  </p:timing>
</p:sldLayout>
</file>

<file path=ppt/slideLayouts/slideLayout2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pPr>
              <a:defRPr/>
            </a:pPr>
            <a:fld id="{9CEA64D6-3D8C-4FA1-8B54-43A57DBBC6CC}" type="datetime1">
              <a:rPr lang="en-US" smtClean="0">
                <a:solidFill>
                  <a:srgbClr val="E4E9EF"/>
                </a:solidFill>
              </a:rPr>
              <a:t>5/19/2015</a:t>
            </a:fld>
            <a:endParaRPr lang="en-US" dirty="0">
              <a:solidFill>
                <a:srgbClr val="E4E9EF"/>
              </a:solidFill>
            </a:endParaRPr>
          </a:p>
        </p:txBody>
      </p:sp>
      <p:sp>
        <p:nvSpPr>
          <p:cNvPr id="4" name="Slide Number Placeholder 4"/>
          <p:cNvSpPr>
            <a:spLocks noGrp="1"/>
          </p:cNvSpPr>
          <p:nvPr>
            <p:ph type="sldNum" sz="quarter" idx="11"/>
          </p:nvPr>
        </p:nvSpPr>
        <p:spPr/>
        <p:txBody>
          <a:bodyPr/>
          <a:lstStyle>
            <a:lvl1pPr>
              <a:defRPr/>
            </a:lvl1pPr>
          </a:lstStyle>
          <a:p>
            <a:pPr>
              <a:defRPr/>
            </a:pPr>
            <a:fld id="{4C1E0A44-DE7A-49B3-A77C-1FB0FC90AF2D}" type="slidenum">
              <a:rPr lang="en-US"/>
              <a:pPr>
                <a:defRPr/>
              </a:pPr>
              <a:t>‹#›</a:t>
            </a:fld>
            <a:endParaRPr lang="en-US" dirty="0"/>
          </a:p>
        </p:txBody>
      </p:sp>
    </p:spTree>
    <p:extLst>
      <p:ext uri="{BB962C8B-B14F-4D97-AF65-F5344CB8AC3E}">
        <p14:creationId xmlns:p14="http://schemas.microsoft.com/office/powerpoint/2010/main" val="132286147"/>
      </p:ext>
    </p:extLst>
  </p:cSld>
  <p:clrMapOvr>
    <a:masterClrMapping/>
  </p:clrMapOvr>
  <p:timing>
    <p:tnLst>
      <p:par>
        <p:cTn id="1" dur="indefinite" restart="never" nodeType="tmRoot"/>
      </p:par>
    </p:tnLst>
  </p:timing>
</p:sldLayout>
</file>

<file path=ppt/slideLayouts/slideLayout2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pPr>
              <a:defRPr/>
            </a:pPr>
            <a:fld id="{FBBCFAE1-DB69-45FB-9119-B3ABA816EEE6}" type="datetime1">
              <a:rPr lang="en-US" smtClean="0">
                <a:solidFill>
                  <a:srgbClr val="E4E9EF"/>
                </a:solidFill>
              </a:rPr>
              <a:t>5/19/2015</a:t>
            </a:fld>
            <a:endParaRPr lang="en-US" dirty="0">
              <a:solidFill>
                <a:srgbClr val="E4E9EF"/>
              </a:solidFill>
            </a:endParaRPr>
          </a:p>
        </p:txBody>
      </p:sp>
      <p:sp>
        <p:nvSpPr>
          <p:cNvPr id="3" name="Slide Number Placeholder 3"/>
          <p:cNvSpPr>
            <a:spLocks noGrp="1"/>
          </p:cNvSpPr>
          <p:nvPr>
            <p:ph type="sldNum" sz="quarter" idx="11"/>
          </p:nvPr>
        </p:nvSpPr>
        <p:spPr/>
        <p:txBody>
          <a:bodyPr/>
          <a:lstStyle>
            <a:lvl1pPr>
              <a:defRPr/>
            </a:lvl1pPr>
          </a:lstStyle>
          <a:p>
            <a:pPr>
              <a:defRPr/>
            </a:pPr>
            <a:fld id="{23AF6A9C-1333-4692-9274-E5B45CA3CD5B}" type="slidenum">
              <a:rPr lang="en-US"/>
              <a:pPr>
                <a:defRPr/>
              </a:pPr>
              <a:t>‹#›</a:t>
            </a:fld>
            <a:endParaRPr lang="en-US" dirty="0"/>
          </a:p>
        </p:txBody>
      </p:sp>
    </p:spTree>
    <p:extLst>
      <p:ext uri="{BB962C8B-B14F-4D97-AF65-F5344CB8AC3E}">
        <p14:creationId xmlns:p14="http://schemas.microsoft.com/office/powerpoint/2010/main" val="1166166671"/>
      </p:ext>
    </p:extLst>
  </p:cSld>
  <p:clrMapOvr>
    <a:masterClrMapping/>
  </p:clrMapOvr>
  <p:timing>
    <p:tnLst>
      <p:par>
        <p:cTn id="1" dur="indefinite" restart="never" nodeType="tmRoot"/>
      </p:par>
    </p:tnLst>
  </p:timing>
</p:sldLayout>
</file>

<file path=ppt/slideLayouts/slideLayout2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en-US" smtClean="0"/>
              <a:t>Click to edit Master title style</a:t>
            </a:r>
            <a:endParaRPr lang="en-US" dirty="0"/>
          </a:p>
        </p:txBody>
      </p:sp>
      <p:sp>
        <p:nvSpPr>
          <p:cNvPr id="4" name="Text Placeholder 3"/>
          <p:cNvSpPr>
            <a:spLocks noGrp="1"/>
          </p:cNvSpPr>
          <p:nvPr>
            <p:ph type="body" sz="half" idx="2"/>
          </p:nvPr>
        </p:nvSpPr>
        <p:spPr>
          <a:xfrm>
            <a:off x="304800"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9" name="Content Placeholder 8"/>
          <p:cNvSpPr>
            <a:spLocks noGrp="1"/>
          </p:cNvSpPr>
          <p:nvPr>
            <p:ph sz="quarter" idx="13"/>
          </p:nvPr>
        </p:nvSpPr>
        <p:spPr>
          <a:xfrm>
            <a:off x="304800" y="381000"/>
            <a:ext cx="7772400" cy="494284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4"/>
          </p:nvPr>
        </p:nvSpPr>
        <p:spPr/>
        <p:txBody>
          <a:bodyPr/>
          <a:lstStyle>
            <a:lvl1pPr>
              <a:defRPr/>
            </a:lvl1pPr>
          </a:lstStyle>
          <a:p>
            <a:pPr>
              <a:defRPr/>
            </a:pPr>
            <a:fld id="{CE9CC7E8-593B-47D0-9390-04077893008A}" type="datetime1">
              <a:rPr lang="en-US" smtClean="0">
                <a:solidFill>
                  <a:srgbClr val="E4E9EF"/>
                </a:solidFill>
              </a:rPr>
              <a:t>5/19/2015</a:t>
            </a:fld>
            <a:endParaRPr lang="en-US" dirty="0">
              <a:solidFill>
                <a:srgbClr val="E4E9EF"/>
              </a:solidFill>
            </a:endParaRPr>
          </a:p>
        </p:txBody>
      </p:sp>
      <p:sp>
        <p:nvSpPr>
          <p:cNvPr id="6" name="Slide Number Placeholder 6"/>
          <p:cNvSpPr>
            <a:spLocks noGrp="1"/>
          </p:cNvSpPr>
          <p:nvPr>
            <p:ph type="sldNum" sz="quarter" idx="15"/>
          </p:nvPr>
        </p:nvSpPr>
        <p:spPr/>
        <p:txBody>
          <a:bodyPr/>
          <a:lstStyle>
            <a:lvl1pPr>
              <a:defRPr/>
            </a:lvl1pPr>
          </a:lstStyle>
          <a:p>
            <a:pPr>
              <a:defRPr/>
            </a:pPr>
            <a:fld id="{B8800D8E-F9A3-4599-A085-2C6D696400CB}" type="slidenum">
              <a:rPr lang="en-US"/>
              <a:pPr>
                <a:defRPr/>
              </a:pPr>
              <a:t>‹#›</a:t>
            </a:fld>
            <a:endParaRPr lang="en-US" dirty="0"/>
          </a:p>
        </p:txBody>
      </p:sp>
    </p:spTree>
    <p:extLst>
      <p:ext uri="{BB962C8B-B14F-4D97-AF65-F5344CB8AC3E}">
        <p14:creationId xmlns:p14="http://schemas.microsoft.com/office/powerpoint/2010/main" val="4236737158"/>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1DBF1D49-23CA-4CE0-9000-9A34130A2AA4}" type="datetime1">
              <a:rPr lang="en-US" smtClean="0">
                <a:solidFill>
                  <a:srgbClr val="E4E9EF"/>
                </a:solidFill>
              </a:rPr>
              <a:t>5/19/2015</a:t>
            </a:fld>
            <a:endParaRPr lang="en-US" dirty="0">
              <a:solidFill>
                <a:srgbClr val="E4E9EF"/>
              </a:solidFill>
            </a:endParaRPr>
          </a:p>
        </p:txBody>
      </p:sp>
      <p:sp>
        <p:nvSpPr>
          <p:cNvPr id="5" name="Slide Number Placeholder 5"/>
          <p:cNvSpPr>
            <a:spLocks noGrp="1"/>
          </p:cNvSpPr>
          <p:nvPr>
            <p:ph type="sldNum" sz="quarter" idx="11"/>
          </p:nvPr>
        </p:nvSpPr>
        <p:spPr/>
        <p:txBody>
          <a:bodyPr/>
          <a:lstStyle>
            <a:lvl1pPr>
              <a:defRPr sz="1200"/>
            </a:lvl1pPr>
          </a:lstStyle>
          <a:p>
            <a:pPr>
              <a:defRPr/>
            </a:pPr>
            <a:fld id="{1AAB5FC7-5A8F-443F-A35A-C8AA2B2BBF47}" type="slidenum">
              <a:rPr lang="en-US" smtClean="0"/>
              <a:pPr>
                <a:defRPr/>
              </a:pPr>
              <a:t>‹#›</a:t>
            </a:fld>
            <a:endParaRPr lang="en-US" dirty="0"/>
          </a:p>
        </p:txBody>
      </p:sp>
    </p:spTree>
    <p:extLst>
      <p:ext uri="{BB962C8B-B14F-4D97-AF65-F5344CB8AC3E}">
        <p14:creationId xmlns:p14="http://schemas.microsoft.com/office/powerpoint/2010/main" val="1452385247"/>
      </p:ext>
    </p:extLst>
  </p:cSld>
  <p:clrMapOvr>
    <a:masterClrMapping/>
  </p:clrMapOvr>
  <p:timing>
    <p:tnLst>
      <p:par>
        <p:cTn id="1" dur="indefinite" restart="never" nodeType="tmRoot"/>
      </p:par>
    </p:tnLst>
  </p:timing>
</p:sldLayout>
</file>

<file path=ppt/slideLayouts/slideLayout3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en-US" smtClean="0"/>
              <a:t>Click to edit Master title style</a:t>
            </a:r>
            <a:endParaRPr lang="en-US" dirty="0"/>
          </a:p>
        </p:txBody>
      </p:sp>
      <p:sp>
        <p:nvSpPr>
          <p:cNvPr id="3" name="Picture Placeholder 2"/>
          <p:cNvSpPr>
            <a:spLocks noGrp="1"/>
          </p:cNvSpPr>
          <p:nvPr>
            <p:ph type="pic" idx="1"/>
          </p:nvPr>
        </p:nvSpPr>
        <p:spPr>
          <a:xfrm>
            <a:off x="0" y="0"/>
            <a:ext cx="8458200" cy="54864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dirty="0" smtClean="0"/>
              <a:t>Click icon to add picture</a:t>
            </a:r>
            <a:endParaRPr lang="en-US" noProof="0"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7"/>
          <p:cNvSpPr>
            <a:spLocks noGrp="1"/>
          </p:cNvSpPr>
          <p:nvPr>
            <p:ph type="dt" sz="half" idx="10"/>
          </p:nvPr>
        </p:nvSpPr>
        <p:spPr/>
        <p:txBody>
          <a:bodyPr/>
          <a:lstStyle>
            <a:lvl1pPr>
              <a:defRPr/>
            </a:lvl1pPr>
          </a:lstStyle>
          <a:p>
            <a:pPr>
              <a:defRPr/>
            </a:pPr>
            <a:fld id="{FB60C9CE-4C21-4273-9461-68CCAD590398}" type="datetime1">
              <a:rPr lang="en-US" smtClean="0">
                <a:solidFill>
                  <a:srgbClr val="E4E9EF"/>
                </a:solidFill>
              </a:rPr>
              <a:t>5/19/2015</a:t>
            </a:fld>
            <a:endParaRPr lang="en-US" dirty="0">
              <a:solidFill>
                <a:srgbClr val="E4E9EF"/>
              </a:solidFill>
            </a:endParaRPr>
          </a:p>
        </p:txBody>
      </p:sp>
      <p:sp>
        <p:nvSpPr>
          <p:cNvPr id="6" name="Slide Number Placeholder 8"/>
          <p:cNvSpPr>
            <a:spLocks noGrp="1"/>
          </p:cNvSpPr>
          <p:nvPr>
            <p:ph type="sldNum" sz="quarter" idx="11"/>
          </p:nvPr>
        </p:nvSpPr>
        <p:spPr/>
        <p:txBody>
          <a:bodyPr/>
          <a:lstStyle>
            <a:lvl1pPr>
              <a:defRPr/>
            </a:lvl1pPr>
          </a:lstStyle>
          <a:p>
            <a:pPr>
              <a:defRPr/>
            </a:pPr>
            <a:fld id="{9CD92B91-0478-4521-A386-8F1C99756F44}" type="slidenum">
              <a:rPr lang="en-US"/>
              <a:pPr>
                <a:defRPr/>
              </a:pPr>
              <a:t>‹#›</a:t>
            </a:fld>
            <a:endParaRPr lang="en-US" dirty="0"/>
          </a:p>
        </p:txBody>
      </p:sp>
    </p:spTree>
    <p:extLst>
      <p:ext uri="{BB962C8B-B14F-4D97-AF65-F5344CB8AC3E}">
        <p14:creationId xmlns:p14="http://schemas.microsoft.com/office/powerpoint/2010/main" val="3555857341"/>
      </p:ext>
    </p:extLst>
  </p:cSld>
  <p:clrMapOvr>
    <a:masterClrMapping/>
  </p:clrMapOvr>
  <p:timing>
    <p:tnLst>
      <p:par>
        <p:cTn id="1" dur="indefinite" restart="never" nodeType="tmRoot"/>
      </p:par>
    </p:tnLst>
  </p:timing>
</p:sldLayout>
</file>

<file path=ppt/slideLayouts/slideLayout3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E8A22C28-4843-43E1-9673-E7646A6AD986}" type="datetime1">
              <a:rPr lang="en-US" smtClean="0">
                <a:solidFill>
                  <a:srgbClr val="E4E9EF"/>
                </a:solidFill>
              </a:rPr>
              <a:t>5/19/2015</a:t>
            </a:fld>
            <a:endParaRPr lang="en-US" dirty="0">
              <a:solidFill>
                <a:srgbClr val="E4E9EF"/>
              </a:solidFill>
            </a:endParaRPr>
          </a:p>
        </p:txBody>
      </p:sp>
      <p:sp>
        <p:nvSpPr>
          <p:cNvPr id="5" name="Slide Number Placeholder 5"/>
          <p:cNvSpPr>
            <a:spLocks noGrp="1"/>
          </p:cNvSpPr>
          <p:nvPr>
            <p:ph type="sldNum" sz="quarter" idx="11"/>
          </p:nvPr>
        </p:nvSpPr>
        <p:spPr/>
        <p:txBody>
          <a:bodyPr/>
          <a:lstStyle>
            <a:lvl1pPr>
              <a:defRPr/>
            </a:lvl1pPr>
          </a:lstStyle>
          <a:p>
            <a:pPr>
              <a:defRPr/>
            </a:pPr>
            <a:fld id="{07FE474B-3CCC-4191-BBC3-5FFB02C08E97}" type="slidenum">
              <a:rPr lang="en-US"/>
              <a:pPr>
                <a:defRPr/>
              </a:pPr>
              <a:t>‹#›</a:t>
            </a:fld>
            <a:endParaRPr lang="en-US" dirty="0"/>
          </a:p>
        </p:txBody>
      </p:sp>
    </p:spTree>
    <p:extLst>
      <p:ext uri="{BB962C8B-B14F-4D97-AF65-F5344CB8AC3E}">
        <p14:creationId xmlns:p14="http://schemas.microsoft.com/office/powerpoint/2010/main" val="3441598190"/>
      </p:ext>
    </p:extLst>
  </p:cSld>
  <p:clrMapOvr>
    <a:masterClrMapping/>
  </p:clrMapOvr>
  <p:timing>
    <p:tnLst>
      <p:par>
        <p:cTn id="1" dur="indefinite" restart="never" nodeType="tmRoot"/>
      </p:par>
    </p:tnLst>
  </p:timing>
</p:sldLayout>
</file>

<file path=ppt/slideLayouts/slideLayout3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0"/>
            <a:ext cx="1752600" cy="5851525"/>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40"/>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451A4132-BFB1-45F6-8BF7-9DE25099C228}" type="datetime1">
              <a:rPr lang="en-US" smtClean="0">
                <a:solidFill>
                  <a:srgbClr val="E4E9EF"/>
                </a:solidFill>
              </a:rPr>
              <a:t>5/19/2015</a:t>
            </a:fld>
            <a:endParaRPr lang="en-US" dirty="0">
              <a:solidFill>
                <a:srgbClr val="E4E9EF"/>
              </a:solidFill>
            </a:endParaRPr>
          </a:p>
        </p:txBody>
      </p:sp>
      <p:sp>
        <p:nvSpPr>
          <p:cNvPr id="5" name="Slide Number Placeholder 5"/>
          <p:cNvSpPr>
            <a:spLocks noGrp="1"/>
          </p:cNvSpPr>
          <p:nvPr>
            <p:ph type="sldNum" sz="quarter" idx="11"/>
          </p:nvPr>
        </p:nvSpPr>
        <p:spPr/>
        <p:txBody>
          <a:bodyPr/>
          <a:lstStyle>
            <a:lvl1pPr>
              <a:defRPr/>
            </a:lvl1pPr>
          </a:lstStyle>
          <a:p>
            <a:pPr>
              <a:defRPr/>
            </a:pPr>
            <a:fld id="{3C910ED3-D7EC-41BD-87D1-67916FE06E9E}" type="slidenum">
              <a:rPr lang="en-US"/>
              <a:pPr>
                <a:defRPr/>
              </a:pPr>
              <a:t>‹#›</a:t>
            </a:fld>
            <a:endParaRPr lang="en-US" dirty="0"/>
          </a:p>
        </p:txBody>
      </p:sp>
    </p:spTree>
    <p:extLst>
      <p:ext uri="{BB962C8B-B14F-4D97-AF65-F5344CB8AC3E}">
        <p14:creationId xmlns:p14="http://schemas.microsoft.com/office/powerpoint/2010/main" val="765021788"/>
      </p:ext>
    </p:extLst>
  </p:cSld>
  <p:clrMapOvr>
    <a:masterClrMapping/>
  </p:clrMapOvr>
  <p:timing>
    <p:tnLst>
      <p:par>
        <p:cTn id="1" dur="indefinite" restart="never" nodeType="tmRoot"/>
      </p:par>
    </p:tnLst>
  </p:timing>
</p:sldLayout>
</file>

<file path=ppt/slideLayouts/slideLayout3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66750" y="1552577"/>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857750" y="1552577"/>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6"/>
          <p:cNvSpPr>
            <a:spLocks noGrp="1" noChangeArrowheads="1"/>
          </p:cNvSpPr>
          <p:nvPr>
            <p:ph type="sldNum" sz="quarter" idx="10"/>
          </p:nvPr>
        </p:nvSpPr>
        <p:spPr/>
        <p:txBody>
          <a:bodyPr/>
          <a:lstStyle>
            <a:lvl1pPr>
              <a:defRPr/>
            </a:lvl1pPr>
          </a:lstStyle>
          <a:p>
            <a:pPr>
              <a:defRPr/>
            </a:pPr>
            <a:fld id="{2D739508-753B-4538-B05C-05E976E5A63D}" type="slidenum">
              <a:rPr lang="en-US"/>
              <a:pPr>
                <a:defRPr/>
              </a:pPr>
              <a:t>‹#›</a:t>
            </a:fld>
            <a:endParaRPr lang="en-US" dirty="0"/>
          </a:p>
        </p:txBody>
      </p:sp>
    </p:spTree>
    <p:extLst>
      <p:ext uri="{BB962C8B-B14F-4D97-AF65-F5344CB8AC3E}">
        <p14:creationId xmlns:p14="http://schemas.microsoft.com/office/powerpoint/2010/main" val="2117923399"/>
      </p:ext>
    </p:extLst>
  </p:cSld>
  <p:clrMapOvr>
    <a:masterClrMapping/>
  </p:clrMapOvr>
  <p:transition spd="slow">
    <p:pull dir="rd"/>
  </p:transition>
  <p:timing>
    <p:tnLst>
      <p:par>
        <p:cTn id="1" dur="indefinite" restart="never" nodeType="tmRoot"/>
      </p:par>
    </p:tnLst>
  </p:timing>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1_Comparison">
    <p:spTree>
      <p:nvGrpSpPr>
        <p:cNvPr id="1" name=""/>
        <p:cNvGrpSpPr/>
        <p:nvPr/>
      </p:nvGrpSpPr>
      <p:grpSpPr>
        <a:xfrm>
          <a:off x="0" y="0"/>
          <a:ext cx="0" cy="0"/>
          <a:chOff x="0" y="0"/>
          <a:chExt cx="0" cy="0"/>
        </a:xfrm>
      </p:grpSpPr>
      <p:cxnSp>
        <p:nvCxnSpPr>
          <p:cNvPr id="4" name="Straight Connector 10"/>
          <p:cNvCxnSpPr/>
          <p:nvPr userDrawn="1"/>
        </p:nvCxnSpPr>
        <p:spPr>
          <a:xfrm>
            <a:off x="3124200" y="1143000"/>
            <a:ext cx="0" cy="441960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3" name="Text Placeholder 2"/>
          <p:cNvSpPr>
            <a:spLocks noGrp="1"/>
          </p:cNvSpPr>
          <p:nvPr>
            <p:ph type="body" idx="1"/>
          </p:nvPr>
        </p:nvSpPr>
        <p:spPr>
          <a:xfrm>
            <a:off x="1066800" y="1143000"/>
            <a:ext cx="1752600" cy="4419600"/>
          </a:xfrm>
        </p:spPr>
        <p:txBody>
          <a:bodyPr>
            <a:noAutofit/>
          </a:bodyPr>
          <a:lstStyle>
            <a:lvl1pPr marL="0" indent="0" algn="l">
              <a:buNone/>
              <a:defRPr sz="2800" b="1" cap="sm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6" name="Content Placeholder 5"/>
          <p:cNvSpPr>
            <a:spLocks noGrp="1"/>
          </p:cNvSpPr>
          <p:nvPr>
            <p:ph sz="quarter" idx="4"/>
          </p:nvPr>
        </p:nvSpPr>
        <p:spPr>
          <a:xfrm>
            <a:off x="3429000" y="1143000"/>
            <a:ext cx="4343400" cy="4332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Date Placeholder 6"/>
          <p:cNvSpPr>
            <a:spLocks noGrp="1"/>
          </p:cNvSpPr>
          <p:nvPr>
            <p:ph type="dt" sz="half" idx="10"/>
          </p:nvPr>
        </p:nvSpPr>
        <p:spPr>
          <a:xfrm rot="16200000">
            <a:off x="7551738" y="1646239"/>
            <a:ext cx="2438400" cy="365125"/>
          </a:xfrm>
          <a:prstGeom prst="rect">
            <a:avLst/>
          </a:prstGeom>
        </p:spPr>
        <p:txBody>
          <a:bodyPr/>
          <a:lstStyle>
            <a:lvl1pPr>
              <a:defRPr/>
            </a:lvl1pPr>
          </a:lstStyle>
          <a:p>
            <a:pPr>
              <a:defRPr/>
            </a:pPr>
            <a:fld id="{C971812C-6DE5-464B-9F22-397F432285AB}" type="datetime1">
              <a:rPr lang="en-US" smtClean="0"/>
              <a:t>5/19/2015</a:t>
            </a:fld>
            <a:endParaRPr lang="en-US" dirty="0"/>
          </a:p>
        </p:txBody>
      </p:sp>
      <p:sp>
        <p:nvSpPr>
          <p:cNvPr id="7" name="Slide Number Placeholder 8"/>
          <p:cNvSpPr>
            <a:spLocks noGrp="1"/>
          </p:cNvSpPr>
          <p:nvPr>
            <p:ph type="sldNum" sz="quarter" idx="11"/>
          </p:nvPr>
        </p:nvSpPr>
        <p:spPr/>
        <p:txBody>
          <a:bodyPr/>
          <a:lstStyle>
            <a:lvl1pPr>
              <a:defRPr/>
            </a:lvl1pPr>
          </a:lstStyle>
          <a:p>
            <a:pPr>
              <a:defRPr/>
            </a:pPr>
            <a:fld id="{3F4A1D18-11D3-48BD-8350-4A5302B27EC3}" type="slidenum">
              <a:rPr lang="en-US"/>
              <a:pPr>
                <a:defRPr/>
              </a:pPr>
              <a:t>‹#›</a:t>
            </a:fld>
            <a:endParaRPr lang="en-US" dirty="0"/>
          </a:p>
        </p:txBody>
      </p:sp>
    </p:spTree>
    <p:extLst>
      <p:ext uri="{BB962C8B-B14F-4D97-AF65-F5344CB8AC3E}">
        <p14:creationId xmlns:p14="http://schemas.microsoft.com/office/powerpoint/2010/main" val="3622832655"/>
      </p:ext>
    </p:extLst>
  </p:cSld>
  <p:clrMapOvr>
    <a:masterClrMapping/>
  </p:clrMapOvr>
  <p:timing>
    <p:tnLst>
      <p:par>
        <p:cTn id="1" dur="indefinite" restart="never" nodeType="tmRoot"/>
      </p:par>
    </p:tnLst>
  </p:timing>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2_Comparison">
    <p:spTree>
      <p:nvGrpSpPr>
        <p:cNvPr id="1" name=""/>
        <p:cNvGrpSpPr/>
        <p:nvPr/>
      </p:nvGrpSpPr>
      <p:grpSpPr>
        <a:xfrm>
          <a:off x="0" y="0"/>
          <a:ext cx="0" cy="0"/>
          <a:chOff x="0" y="0"/>
          <a:chExt cx="0" cy="0"/>
        </a:xfrm>
      </p:grpSpPr>
      <p:cxnSp>
        <p:nvCxnSpPr>
          <p:cNvPr id="4" name="Straight Connector 10"/>
          <p:cNvCxnSpPr/>
          <p:nvPr userDrawn="1"/>
        </p:nvCxnSpPr>
        <p:spPr>
          <a:xfrm>
            <a:off x="3124200" y="1143000"/>
            <a:ext cx="0" cy="441960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3" name="Text Placeholder 2"/>
          <p:cNvSpPr>
            <a:spLocks noGrp="1"/>
          </p:cNvSpPr>
          <p:nvPr>
            <p:ph type="body" idx="1"/>
          </p:nvPr>
        </p:nvSpPr>
        <p:spPr>
          <a:xfrm>
            <a:off x="1066800" y="1143000"/>
            <a:ext cx="1752600" cy="4419600"/>
          </a:xfrm>
        </p:spPr>
        <p:txBody>
          <a:bodyPr>
            <a:noAutofit/>
          </a:bodyPr>
          <a:lstStyle>
            <a:lvl1pPr marL="0" indent="0" algn="l">
              <a:buNone/>
              <a:defRPr sz="2800" b="1" cap="sm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6" name="Content Placeholder 5"/>
          <p:cNvSpPr>
            <a:spLocks noGrp="1"/>
          </p:cNvSpPr>
          <p:nvPr>
            <p:ph sz="quarter" idx="4"/>
          </p:nvPr>
        </p:nvSpPr>
        <p:spPr>
          <a:xfrm>
            <a:off x="3429000" y="1143000"/>
            <a:ext cx="4343400" cy="4332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Date Placeholder 6"/>
          <p:cNvSpPr>
            <a:spLocks noGrp="1"/>
          </p:cNvSpPr>
          <p:nvPr>
            <p:ph type="dt" sz="half" idx="10"/>
          </p:nvPr>
        </p:nvSpPr>
        <p:spPr>
          <a:xfrm rot="16200000">
            <a:off x="7551738" y="1646239"/>
            <a:ext cx="2438400" cy="365125"/>
          </a:xfrm>
          <a:prstGeom prst="rect">
            <a:avLst/>
          </a:prstGeom>
        </p:spPr>
        <p:txBody>
          <a:bodyPr/>
          <a:lstStyle>
            <a:lvl1pPr>
              <a:defRPr/>
            </a:lvl1pPr>
          </a:lstStyle>
          <a:p>
            <a:pPr>
              <a:defRPr/>
            </a:pPr>
            <a:fld id="{7A66081D-59B9-488A-9AB8-0814A99CDDED}" type="datetime1">
              <a:rPr lang="en-US" smtClean="0"/>
              <a:t>5/19/2015</a:t>
            </a:fld>
            <a:endParaRPr lang="en-US" dirty="0"/>
          </a:p>
        </p:txBody>
      </p:sp>
      <p:sp>
        <p:nvSpPr>
          <p:cNvPr id="7" name="Slide Number Placeholder 8"/>
          <p:cNvSpPr>
            <a:spLocks noGrp="1"/>
          </p:cNvSpPr>
          <p:nvPr>
            <p:ph type="sldNum" sz="quarter" idx="11"/>
          </p:nvPr>
        </p:nvSpPr>
        <p:spPr/>
        <p:txBody>
          <a:bodyPr/>
          <a:lstStyle>
            <a:lvl1pPr>
              <a:defRPr/>
            </a:lvl1pPr>
          </a:lstStyle>
          <a:p>
            <a:pPr>
              <a:defRPr/>
            </a:pPr>
            <a:fld id="{3F4A1D18-11D3-48BD-8350-4A5302B27EC3}" type="slidenum">
              <a:rPr lang="en-US"/>
              <a:pPr>
                <a:defRPr/>
              </a:pPr>
              <a:t>‹#›</a:t>
            </a:fld>
            <a:endParaRPr lang="en-US" dirty="0"/>
          </a:p>
        </p:txBody>
      </p:sp>
    </p:spTree>
    <p:extLst>
      <p:ext uri="{BB962C8B-B14F-4D97-AF65-F5344CB8AC3E}">
        <p14:creationId xmlns:p14="http://schemas.microsoft.com/office/powerpoint/2010/main" val="343104452"/>
      </p:ext>
    </p:extLst>
  </p:cSld>
  <p:clrMapOvr>
    <a:masterClrMapping/>
  </p:clrMapOvr>
  <p:timing>
    <p:tnLst>
      <p:par>
        <p:cTn id="1" dur="indefinite" restart="never" nodeType="tmRoot"/>
      </p:par>
    </p:tnLst>
  </p:timing>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3_Comparison">
    <p:spTree>
      <p:nvGrpSpPr>
        <p:cNvPr id="1" name=""/>
        <p:cNvGrpSpPr/>
        <p:nvPr/>
      </p:nvGrpSpPr>
      <p:grpSpPr>
        <a:xfrm>
          <a:off x="0" y="0"/>
          <a:ext cx="0" cy="0"/>
          <a:chOff x="0" y="0"/>
          <a:chExt cx="0" cy="0"/>
        </a:xfrm>
      </p:grpSpPr>
      <p:cxnSp>
        <p:nvCxnSpPr>
          <p:cNvPr id="4" name="Straight Connector 10"/>
          <p:cNvCxnSpPr/>
          <p:nvPr userDrawn="1"/>
        </p:nvCxnSpPr>
        <p:spPr>
          <a:xfrm>
            <a:off x="3124200" y="1143000"/>
            <a:ext cx="0" cy="441960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3" name="Text Placeholder 2"/>
          <p:cNvSpPr>
            <a:spLocks noGrp="1"/>
          </p:cNvSpPr>
          <p:nvPr>
            <p:ph type="body" idx="1"/>
          </p:nvPr>
        </p:nvSpPr>
        <p:spPr>
          <a:xfrm>
            <a:off x="1066800" y="1143000"/>
            <a:ext cx="1752600" cy="4419600"/>
          </a:xfrm>
        </p:spPr>
        <p:txBody>
          <a:bodyPr>
            <a:noAutofit/>
          </a:bodyPr>
          <a:lstStyle>
            <a:lvl1pPr marL="0" indent="0" algn="l">
              <a:buNone/>
              <a:defRPr sz="2800" b="1" cap="sm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6" name="Content Placeholder 5"/>
          <p:cNvSpPr>
            <a:spLocks noGrp="1"/>
          </p:cNvSpPr>
          <p:nvPr>
            <p:ph sz="quarter" idx="4"/>
          </p:nvPr>
        </p:nvSpPr>
        <p:spPr>
          <a:xfrm>
            <a:off x="3429000" y="1143000"/>
            <a:ext cx="4343400" cy="4332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Date Placeholder 6"/>
          <p:cNvSpPr>
            <a:spLocks noGrp="1"/>
          </p:cNvSpPr>
          <p:nvPr>
            <p:ph type="dt" sz="half" idx="10"/>
          </p:nvPr>
        </p:nvSpPr>
        <p:spPr>
          <a:xfrm rot="16200000">
            <a:off x="7551738" y="1646239"/>
            <a:ext cx="2438400" cy="365125"/>
          </a:xfrm>
          <a:prstGeom prst="rect">
            <a:avLst/>
          </a:prstGeom>
        </p:spPr>
        <p:txBody>
          <a:bodyPr/>
          <a:lstStyle>
            <a:lvl1pPr>
              <a:defRPr/>
            </a:lvl1pPr>
          </a:lstStyle>
          <a:p>
            <a:pPr>
              <a:defRPr/>
            </a:pPr>
            <a:fld id="{F9705D09-F0C1-4C76-889E-B2979A3CF1C9}" type="datetime1">
              <a:rPr lang="en-US" smtClean="0"/>
              <a:t>5/19/2015</a:t>
            </a:fld>
            <a:endParaRPr lang="en-US" dirty="0"/>
          </a:p>
        </p:txBody>
      </p:sp>
      <p:sp>
        <p:nvSpPr>
          <p:cNvPr id="7" name="Slide Number Placeholder 8"/>
          <p:cNvSpPr>
            <a:spLocks noGrp="1"/>
          </p:cNvSpPr>
          <p:nvPr>
            <p:ph type="sldNum" sz="quarter" idx="11"/>
          </p:nvPr>
        </p:nvSpPr>
        <p:spPr/>
        <p:txBody>
          <a:bodyPr/>
          <a:lstStyle>
            <a:lvl1pPr>
              <a:defRPr/>
            </a:lvl1pPr>
          </a:lstStyle>
          <a:p>
            <a:pPr>
              <a:defRPr/>
            </a:pPr>
            <a:fld id="{3F4A1D18-11D3-48BD-8350-4A5302B27EC3}" type="slidenum">
              <a:rPr lang="en-US"/>
              <a:pPr>
                <a:defRPr/>
              </a:pPr>
              <a:t>‹#›</a:t>
            </a:fld>
            <a:endParaRPr lang="en-US" dirty="0"/>
          </a:p>
        </p:txBody>
      </p:sp>
    </p:spTree>
    <p:extLst>
      <p:ext uri="{BB962C8B-B14F-4D97-AF65-F5344CB8AC3E}">
        <p14:creationId xmlns:p14="http://schemas.microsoft.com/office/powerpoint/2010/main" val="3978349860"/>
      </p:ext>
    </p:extLst>
  </p:cSld>
  <p:clrMapOvr>
    <a:masterClrMapping/>
  </p:clrMapOvr>
  <p:timing>
    <p:tnLst>
      <p:par>
        <p:cTn id="1" dur="indefinite" restart="never" nodeType="tmRoot"/>
      </p:par>
    </p:tnLst>
  </p:timing>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4_Comparison">
    <p:spTree>
      <p:nvGrpSpPr>
        <p:cNvPr id="1" name=""/>
        <p:cNvGrpSpPr/>
        <p:nvPr/>
      </p:nvGrpSpPr>
      <p:grpSpPr>
        <a:xfrm>
          <a:off x="0" y="0"/>
          <a:ext cx="0" cy="0"/>
          <a:chOff x="0" y="0"/>
          <a:chExt cx="0" cy="0"/>
        </a:xfrm>
      </p:grpSpPr>
      <p:sp>
        <p:nvSpPr>
          <p:cNvPr id="8" name="Date Placeholder 7"/>
          <p:cNvSpPr>
            <a:spLocks noGrp="1"/>
          </p:cNvSpPr>
          <p:nvPr>
            <p:ph type="dt" sz="half" idx="10"/>
          </p:nvPr>
        </p:nvSpPr>
        <p:spPr/>
        <p:txBody>
          <a:bodyPr/>
          <a:lstStyle/>
          <a:p>
            <a:pPr>
              <a:defRPr/>
            </a:pPr>
            <a:fld id="{4ED9ED42-9EB6-444C-8564-273527A93672}" type="datetime1">
              <a:rPr lang="en-US" smtClean="0">
                <a:solidFill>
                  <a:srgbClr val="E4E9EF"/>
                </a:solidFill>
              </a:rPr>
              <a:t>5/19/2015</a:t>
            </a:fld>
            <a:endParaRPr lang="en-US" dirty="0">
              <a:solidFill>
                <a:srgbClr val="E4E9EF"/>
              </a:solidFill>
            </a:endParaRPr>
          </a:p>
        </p:txBody>
      </p:sp>
      <p:sp>
        <p:nvSpPr>
          <p:cNvPr id="9" name="Footer Placeholder 8"/>
          <p:cNvSpPr>
            <a:spLocks noGrp="1"/>
          </p:cNvSpPr>
          <p:nvPr>
            <p:ph type="ftr" sz="quarter" idx="11"/>
          </p:nvPr>
        </p:nvSpPr>
        <p:spPr/>
        <p:txBody>
          <a:bodyPr/>
          <a:lstStyle/>
          <a:p>
            <a:pPr>
              <a:defRPr/>
            </a:pPr>
            <a:endParaRPr lang="en-US" dirty="0">
              <a:solidFill>
                <a:srgbClr val="E4E9EF"/>
              </a:solidFill>
            </a:endParaRPr>
          </a:p>
        </p:txBody>
      </p:sp>
      <p:sp>
        <p:nvSpPr>
          <p:cNvPr id="10" name="Slide Number Placeholder 9"/>
          <p:cNvSpPr>
            <a:spLocks noGrp="1"/>
          </p:cNvSpPr>
          <p:nvPr>
            <p:ph type="sldNum" sz="quarter" idx="12"/>
          </p:nvPr>
        </p:nvSpPr>
        <p:spPr/>
        <p:txBody>
          <a:bodyPr/>
          <a:lstStyle/>
          <a:p>
            <a:pPr>
              <a:defRPr/>
            </a:pPr>
            <a:fld id="{964BC5F2-876F-4B2A-8797-434A79DF2479}" type="slidenum">
              <a:rPr lang="en-US" smtClean="0"/>
              <a:pPr>
                <a:defRPr/>
              </a:pPr>
              <a:t>‹#›</a:t>
            </a:fld>
            <a:endParaRPr lang="en-US" dirty="0"/>
          </a:p>
        </p:txBody>
      </p:sp>
    </p:spTree>
    <p:extLst>
      <p:ext uri="{BB962C8B-B14F-4D97-AF65-F5344CB8AC3E}">
        <p14:creationId xmlns:p14="http://schemas.microsoft.com/office/powerpoint/2010/main" val="499461356"/>
      </p:ext>
    </p:extLst>
  </p:cSld>
  <p:clrMapOvr>
    <a:masterClrMapping/>
  </p:clrMapOvr>
  <p:timing>
    <p:tnLst>
      <p:par>
        <p:cTn id="1" dur="indefinite" restart="never" nodeType="tmRoot"/>
      </p:par>
    </p:tnLst>
  </p:timing>
</p:sldLayout>
</file>

<file path=ppt/slideLayouts/slideLayout38.xml><?xml version="1.0" encoding="utf-8"?>
<p:sldLayout xmlns:a="http://schemas.openxmlformats.org/drawingml/2006/main" xmlns:r="http://schemas.openxmlformats.org/officeDocument/2006/relationships" xmlns:p="http://schemas.openxmlformats.org/presentationml/2006/main" showMasterSp="0" preserve="1" userDrawn="1">
  <p:cSld name="Custom Layout">
    <p:spTree>
      <p:nvGrpSpPr>
        <p:cNvPr id="1" name=""/>
        <p:cNvGrpSpPr/>
        <p:nvPr/>
      </p:nvGrpSpPr>
      <p:grpSpPr>
        <a:xfrm>
          <a:off x="0" y="0"/>
          <a:ext cx="0" cy="0"/>
          <a:chOff x="0" y="0"/>
          <a:chExt cx="0" cy="0"/>
        </a:xfrm>
      </p:grpSpPr>
    </p:spTree>
    <p:extLst>
      <p:ext uri="{BB962C8B-B14F-4D97-AF65-F5344CB8AC3E}">
        <p14:creationId xmlns:p14="http://schemas.microsoft.com/office/powerpoint/2010/main" val="3938480053"/>
      </p:ext>
    </p:extLst>
  </p:cSld>
  <p:clrMapOvr>
    <a:masterClrMapping/>
  </p:clrMapOvr>
  <p:transition>
    <p:newsflash/>
  </p:transition>
  <p:timing>
    <p:tnLst>
      <p:par>
        <p:cTn id="1" dur="indefinite" restart="never" nodeType="tmRoot"/>
      </p:par>
    </p:tnLst>
  </p:timing>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1_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lvl1pPr>
              <a:defRPr/>
            </a:lvl1pPr>
          </a:lstStyle>
          <a:p>
            <a:pPr>
              <a:defRPr/>
            </a:pPr>
            <a:fld id="{0CFC8500-232C-4E03-AC59-BBD641B003BE}" type="datetime1">
              <a:rPr lang="en-US" smtClean="0">
                <a:solidFill>
                  <a:srgbClr val="E4E9EF"/>
                </a:solidFill>
              </a:rPr>
              <a:t>5/19/2015</a:t>
            </a:fld>
            <a:endParaRPr lang="en-US" dirty="0">
              <a:solidFill>
                <a:srgbClr val="E4E9EF"/>
              </a:solidFill>
            </a:endParaRPr>
          </a:p>
        </p:txBody>
      </p:sp>
      <p:sp>
        <p:nvSpPr>
          <p:cNvPr id="6" name="Slide Number Placeholder 6"/>
          <p:cNvSpPr>
            <a:spLocks noGrp="1"/>
          </p:cNvSpPr>
          <p:nvPr>
            <p:ph type="sldNum" sz="quarter" idx="11"/>
          </p:nvPr>
        </p:nvSpPr>
        <p:spPr/>
        <p:txBody>
          <a:bodyPr/>
          <a:lstStyle>
            <a:lvl1pPr>
              <a:defRPr/>
            </a:lvl1pPr>
          </a:lstStyle>
          <a:p>
            <a:pPr>
              <a:defRPr/>
            </a:pPr>
            <a:fld id="{1020294E-00D8-40F4-BF73-0C42C830A4DF}" type="slidenum">
              <a:rPr lang="en-US"/>
              <a:pPr>
                <a:defRPr/>
              </a:pPr>
              <a:t>‹#›</a:t>
            </a:fld>
            <a:endParaRPr lang="en-US" dirty="0"/>
          </a:p>
        </p:txBody>
      </p:sp>
    </p:spTree>
    <p:extLst>
      <p:ext uri="{BB962C8B-B14F-4D97-AF65-F5344CB8AC3E}">
        <p14:creationId xmlns:p14="http://schemas.microsoft.com/office/powerpoint/2010/main" val="3174150896"/>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457200" y="1600200"/>
            <a:ext cx="7620000" cy="40386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79387D8D-74BF-48CB-8495-2439F129499C}" type="datetime1">
              <a:rPr lang="en-US" smtClean="0">
                <a:solidFill>
                  <a:srgbClr val="E4E9EF"/>
                </a:solidFill>
              </a:rPr>
              <a:t>5/19/2015</a:t>
            </a:fld>
            <a:endParaRPr lang="en-US" dirty="0">
              <a:solidFill>
                <a:srgbClr val="E4E9EF"/>
              </a:solidFill>
            </a:endParaRPr>
          </a:p>
        </p:txBody>
      </p:sp>
      <p:sp>
        <p:nvSpPr>
          <p:cNvPr id="5" name="Slide Number Placeholder 5"/>
          <p:cNvSpPr>
            <a:spLocks noGrp="1"/>
          </p:cNvSpPr>
          <p:nvPr>
            <p:ph type="sldNum" sz="quarter" idx="11"/>
          </p:nvPr>
        </p:nvSpPr>
        <p:spPr/>
        <p:txBody>
          <a:bodyPr/>
          <a:lstStyle>
            <a:lvl1pPr>
              <a:defRPr sz="1200"/>
            </a:lvl1pPr>
          </a:lstStyle>
          <a:p>
            <a:pPr>
              <a:defRPr/>
            </a:pPr>
            <a:fld id="{1AAB5FC7-5A8F-443F-A35A-C8AA2B2BBF47}" type="slidenum">
              <a:rPr lang="en-US" smtClean="0"/>
              <a:pPr>
                <a:defRPr/>
              </a:pPr>
              <a:t>‹#›</a:t>
            </a:fld>
            <a:endParaRPr lang="en-US" dirty="0"/>
          </a:p>
        </p:txBody>
      </p:sp>
    </p:spTree>
    <p:extLst>
      <p:ext uri="{BB962C8B-B14F-4D97-AF65-F5344CB8AC3E}">
        <p14:creationId xmlns:p14="http://schemas.microsoft.com/office/powerpoint/2010/main" val="3688013378"/>
      </p:ext>
    </p:extLst>
  </p:cSld>
  <p:clrMapOvr>
    <a:masterClrMapping/>
  </p:clrMapOvr>
  <p:timing>
    <p:tnLst>
      <p:par>
        <p:cTn id="1" dur="indefinite" restart="never" nodeType="tmRoot"/>
      </p:par>
    </p:tnLst>
  </p:timing>
</p:sldLayout>
</file>

<file path=ppt/slideLayouts/slideLayout40.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2"/>
            <a:ext cx="7543800" cy="2593975"/>
          </a:xfrm>
        </p:spPr>
        <p:txBody>
          <a:bodyPr anchor="b"/>
          <a:lstStyle>
            <a:lvl1pPr>
              <a:defRPr sz="6600">
                <a:ln>
                  <a:noFill/>
                </a:ln>
                <a:solidFill>
                  <a:schemeClr val="tx2"/>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685800" y="4572000"/>
            <a:ext cx="6461760" cy="1066800"/>
          </a:xfrm>
        </p:spPr>
        <p:txBody>
          <a:bodyPr>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lvl1pPr>
              <a:defRPr/>
            </a:lvl1pPr>
          </a:lstStyle>
          <a:p>
            <a:pPr>
              <a:defRPr/>
            </a:pPr>
            <a:fld id="{37AA5E6E-0398-4F87-9CBC-A670168B877A}" type="datetime1">
              <a:rPr lang="en-US" smtClean="0">
                <a:solidFill>
                  <a:srgbClr val="E4E9EF"/>
                </a:solidFill>
              </a:rPr>
              <a:t>5/19/2015</a:t>
            </a:fld>
            <a:endParaRPr lang="en-US" dirty="0">
              <a:solidFill>
                <a:srgbClr val="E4E9EF"/>
              </a:solidFill>
            </a:endParaRPr>
          </a:p>
        </p:txBody>
      </p:sp>
      <p:sp>
        <p:nvSpPr>
          <p:cNvPr id="5" name="Slide Number Placeholder 5"/>
          <p:cNvSpPr>
            <a:spLocks noGrp="1"/>
          </p:cNvSpPr>
          <p:nvPr>
            <p:ph type="sldNum" sz="quarter" idx="11"/>
          </p:nvPr>
        </p:nvSpPr>
        <p:spPr/>
        <p:txBody>
          <a:bodyPr/>
          <a:lstStyle>
            <a:lvl1pPr>
              <a:defRPr/>
            </a:lvl1pPr>
          </a:lstStyle>
          <a:p>
            <a:pPr>
              <a:defRPr/>
            </a:pPr>
            <a:fld id="{5FE2BB62-465C-48F4-8F61-E0C88EBD98DA}" type="slidenum">
              <a:rPr lang="en-US"/>
              <a:pPr>
                <a:defRPr/>
              </a:pPr>
              <a:t>‹#›</a:t>
            </a:fld>
            <a:endParaRPr lang="en-US" dirty="0"/>
          </a:p>
        </p:txBody>
      </p:sp>
    </p:spTree>
    <p:extLst>
      <p:ext uri="{BB962C8B-B14F-4D97-AF65-F5344CB8AC3E}">
        <p14:creationId xmlns:p14="http://schemas.microsoft.com/office/powerpoint/2010/main" val="3348686562"/>
      </p:ext>
    </p:extLst>
  </p:cSld>
  <p:clrMapOvr>
    <a:masterClrMapping/>
  </p:clrMapOvr>
  <p:timing>
    <p:tnLst>
      <p:par>
        <p:cTn id="1" dur="indefinite" restart="never" nodeType="tmRoot"/>
      </p:par>
    </p:tnLst>
  </p:timing>
</p:sldLayout>
</file>

<file path=ppt/slideLayouts/slideLayout4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5B6F11BB-AA2B-4115-93F4-73849EECF95A}" type="datetime1">
              <a:rPr lang="en-US" smtClean="0">
                <a:solidFill>
                  <a:srgbClr val="E4E9EF"/>
                </a:solidFill>
              </a:rPr>
              <a:t>5/19/2015</a:t>
            </a:fld>
            <a:endParaRPr lang="en-US" dirty="0">
              <a:solidFill>
                <a:srgbClr val="E4E9EF"/>
              </a:solidFill>
            </a:endParaRPr>
          </a:p>
        </p:txBody>
      </p:sp>
      <p:sp>
        <p:nvSpPr>
          <p:cNvPr id="5" name="Slide Number Placeholder 5"/>
          <p:cNvSpPr>
            <a:spLocks noGrp="1"/>
          </p:cNvSpPr>
          <p:nvPr>
            <p:ph type="sldNum" sz="quarter" idx="11"/>
          </p:nvPr>
        </p:nvSpPr>
        <p:spPr/>
        <p:txBody>
          <a:bodyPr/>
          <a:lstStyle>
            <a:lvl1pPr>
              <a:defRPr sz="1200"/>
            </a:lvl1pPr>
          </a:lstStyle>
          <a:p>
            <a:pPr>
              <a:defRPr/>
            </a:pPr>
            <a:fld id="{1AAB5FC7-5A8F-443F-A35A-C8AA2B2BBF47}" type="slidenum">
              <a:rPr lang="en-US" smtClean="0"/>
              <a:pPr>
                <a:defRPr/>
              </a:pPr>
              <a:t>‹#›</a:t>
            </a:fld>
            <a:endParaRPr lang="en-US" dirty="0"/>
          </a:p>
        </p:txBody>
      </p:sp>
    </p:spTree>
    <p:extLst>
      <p:ext uri="{BB962C8B-B14F-4D97-AF65-F5344CB8AC3E}">
        <p14:creationId xmlns:p14="http://schemas.microsoft.com/office/powerpoint/2010/main" val="2143919886"/>
      </p:ext>
    </p:extLst>
  </p:cSld>
  <p:clrMapOvr>
    <a:masterClrMapping/>
  </p:clrMapOvr>
  <p:timing>
    <p:tnLst>
      <p:par>
        <p:cTn id="1" dur="indefinite" restart="never" nodeType="tmRoot"/>
      </p:par>
    </p:tnLst>
  </p:timing>
</p:sldLayout>
</file>

<file path=ppt/slideLayouts/slideLayout42.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457200" y="1600200"/>
            <a:ext cx="7620000" cy="40386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E15BE2F8-BF43-42F2-8ED8-4BEB954FDBE8}" type="datetime1">
              <a:rPr lang="en-US" smtClean="0">
                <a:solidFill>
                  <a:srgbClr val="E4E9EF"/>
                </a:solidFill>
              </a:rPr>
              <a:t>5/19/2015</a:t>
            </a:fld>
            <a:endParaRPr lang="en-US" dirty="0">
              <a:solidFill>
                <a:srgbClr val="E4E9EF"/>
              </a:solidFill>
            </a:endParaRPr>
          </a:p>
        </p:txBody>
      </p:sp>
      <p:sp>
        <p:nvSpPr>
          <p:cNvPr id="5" name="Slide Number Placeholder 5"/>
          <p:cNvSpPr>
            <a:spLocks noGrp="1"/>
          </p:cNvSpPr>
          <p:nvPr>
            <p:ph type="sldNum" sz="quarter" idx="11"/>
          </p:nvPr>
        </p:nvSpPr>
        <p:spPr/>
        <p:txBody>
          <a:bodyPr/>
          <a:lstStyle>
            <a:lvl1pPr>
              <a:defRPr sz="1200"/>
            </a:lvl1pPr>
          </a:lstStyle>
          <a:p>
            <a:pPr>
              <a:defRPr/>
            </a:pPr>
            <a:fld id="{1AAB5FC7-5A8F-443F-A35A-C8AA2B2BBF47}" type="slidenum">
              <a:rPr lang="en-US" smtClean="0"/>
              <a:pPr>
                <a:defRPr/>
              </a:pPr>
              <a:t>‹#›</a:t>
            </a:fld>
            <a:endParaRPr lang="en-US" dirty="0"/>
          </a:p>
        </p:txBody>
      </p:sp>
    </p:spTree>
    <p:extLst>
      <p:ext uri="{BB962C8B-B14F-4D97-AF65-F5344CB8AC3E}">
        <p14:creationId xmlns:p14="http://schemas.microsoft.com/office/powerpoint/2010/main" val="3749422042"/>
      </p:ext>
    </p:extLst>
  </p:cSld>
  <p:clrMapOvr>
    <a:masterClrMapping/>
  </p:clrMapOvr>
  <p:timing>
    <p:tnLst>
      <p:par>
        <p:cTn id="1" dur="indefinite" restart="never" nodeType="tmRoot"/>
      </p:par>
    </p:tnLst>
  </p:timing>
</p:sldLayout>
</file>

<file path=ppt/slideLayouts/slideLayout4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4" y="5486400"/>
            <a:ext cx="7659687" cy="1168400"/>
          </a:xfrm>
        </p:spPr>
        <p:txBody>
          <a:bodyPr anchor="t"/>
          <a:lstStyle>
            <a:lvl1pPr algn="l">
              <a:defRPr sz="36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4"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FDCF32E8-7658-4971-B3BE-3AE6A8A13C80}" type="datetime1">
              <a:rPr lang="en-US" smtClean="0">
                <a:solidFill>
                  <a:srgbClr val="E4E9EF"/>
                </a:solidFill>
              </a:rPr>
              <a:t>5/19/2015</a:t>
            </a:fld>
            <a:endParaRPr lang="en-US" dirty="0">
              <a:solidFill>
                <a:srgbClr val="E4E9EF"/>
              </a:solidFill>
            </a:endParaRPr>
          </a:p>
        </p:txBody>
      </p:sp>
      <p:sp>
        <p:nvSpPr>
          <p:cNvPr id="5" name="Slide Number Placeholder 5"/>
          <p:cNvSpPr>
            <a:spLocks noGrp="1"/>
          </p:cNvSpPr>
          <p:nvPr>
            <p:ph type="sldNum" sz="quarter" idx="11"/>
          </p:nvPr>
        </p:nvSpPr>
        <p:spPr/>
        <p:txBody>
          <a:bodyPr/>
          <a:lstStyle>
            <a:lvl1pPr>
              <a:defRPr/>
            </a:lvl1pPr>
          </a:lstStyle>
          <a:p>
            <a:pPr>
              <a:defRPr/>
            </a:pPr>
            <a:fld id="{60C4E87E-F107-4AE2-BA1C-E2D91A5CE42B}" type="slidenum">
              <a:rPr lang="en-US"/>
              <a:pPr>
                <a:defRPr/>
              </a:pPr>
              <a:t>‹#›</a:t>
            </a:fld>
            <a:endParaRPr lang="en-US" dirty="0"/>
          </a:p>
        </p:txBody>
      </p:sp>
    </p:spTree>
    <p:extLst>
      <p:ext uri="{BB962C8B-B14F-4D97-AF65-F5344CB8AC3E}">
        <p14:creationId xmlns:p14="http://schemas.microsoft.com/office/powerpoint/2010/main" val="1538707016"/>
      </p:ext>
    </p:extLst>
  </p:cSld>
  <p:clrMapOvr>
    <a:masterClrMapping/>
  </p:clrMapOvr>
  <p:timing>
    <p:tnLst>
      <p:par>
        <p:cTn id="1" dur="indefinite" restart="never" nodeType="tmRoot"/>
      </p:par>
    </p:tnLst>
  </p:timing>
</p:sldLayout>
</file>

<file path=ppt/slideLayouts/slideLayout4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lvl1pPr>
              <a:defRPr/>
            </a:lvl1pPr>
          </a:lstStyle>
          <a:p>
            <a:pPr>
              <a:defRPr/>
            </a:pPr>
            <a:fld id="{1D6BE823-464A-49D8-A0A9-FC5B08920105}" type="datetime1">
              <a:rPr lang="en-US" smtClean="0">
                <a:solidFill>
                  <a:srgbClr val="E4E9EF"/>
                </a:solidFill>
              </a:rPr>
              <a:t>5/19/2015</a:t>
            </a:fld>
            <a:endParaRPr lang="en-US" dirty="0">
              <a:solidFill>
                <a:srgbClr val="E4E9EF"/>
              </a:solidFill>
            </a:endParaRPr>
          </a:p>
        </p:txBody>
      </p:sp>
      <p:sp>
        <p:nvSpPr>
          <p:cNvPr id="6" name="Slide Number Placeholder 6"/>
          <p:cNvSpPr>
            <a:spLocks noGrp="1"/>
          </p:cNvSpPr>
          <p:nvPr>
            <p:ph type="sldNum" sz="quarter" idx="11"/>
          </p:nvPr>
        </p:nvSpPr>
        <p:spPr/>
        <p:txBody>
          <a:bodyPr/>
          <a:lstStyle>
            <a:lvl1pPr>
              <a:defRPr/>
            </a:lvl1pPr>
          </a:lstStyle>
          <a:p>
            <a:pPr>
              <a:defRPr/>
            </a:pPr>
            <a:fld id="{8462DA89-235D-44B6-ABF5-477CA214C3D2}" type="slidenum">
              <a:rPr lang="en-US"/>
              <a:pPr>
                <a:defRPr/>
              </a:pPr>
              <a:t>‹#›</a:t>
            </a:fld>
            <a:endParaRPr lang="en-US" dirty="0"/>
          </a:p>
        </p:txBody>
      </p:sp>
    </p:spTree>
    <p:extLst>
      <p:ext uri="{BB962C8B-B14F-4D97-AF65-F5344CB8AC3E}">
        <p14:creationId xmlns:p14="http://schemas.microsoft.com/office/powerpoint/2010/main" val="1623740371"/>
      </p:ext>
    </p:extLst>
  </p:cSld>
  <p:clrMapOvr>
    <a:masterClrMapping/>
  </p:clrMapOvr>
  <p:timing>
    <p:tnLst>
      <p:par>
        <p:cTn id="1" dur="indefinite" restart="never" nodeType="tmRoot"/>
      </p:par>
    </p:tnLst>
  </p:timing>
</p:sldLayout>
</file>

<file path=ppt/slideLayouts/slideLayout4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cxnSp>
        <p:nvCxnSpPr>
          <p:cNvPr id="4" name="Straight Connector 10"/>
          <p:cNvCxnSpPr/>
          <p:nvPr userDrawn="1"/>
        </p:nvCxnSpPr>
        <p:spPr>
          <a:xfrm>
            <a:off x="3124200" y="1143000"/>
            <a:ext cx="0" cy="441960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3" name="Text Placeholder 2"/>
          <p:cNvSpPr>
            <a:spLocks noGrp="1"/>
          </p:cNvSpPr>
          <p:nvPr>
            <p:ph type="body" idx="1"/>
          </p:nvPr>
        </p:nvSpPr>
        <p:spPr>
          <a:xfrm>
            <a:off x="685800" y="1143000"/>
            <a:ext cx="2133600" cy="4419600"/>
          </a:xfrm>
        </p:spPr>
        <p:txBody>
          <a:bodyPr>
            <a:noAutofit/>
          </a:bodyPr>
          <a:lstStyle>
            <a:lvl1pPr marL="0" indent="0" algn="l">
              <a:buNone/>
              <a:defRPr sz="2000" b="1" cap="sm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6" name="Content Placeholder 5"/>
          <p:cNvSpPr>
            <a:spLocks noGrp="1"/>
          </p:cNvSpPr>
          <p:nvPr>
            <p:ph sz="quarter" idx="4"/>
          </p:nvPr>
        </p:nvSpPr>
        <p:spPr>
          <a:xfrm>
            <a:off x="3429000" y="1143000"/>
            <a:ext cx="4343400" cy="4332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Date Placeholder 6"/>
          <p:cNvSpPr>
            <a:spLocks noGrp="1"/>
          </p:cNvSpPr>
          <p:nvPr>
            <p:ph type="dt" sz="half" idx="10"/>
          </p:nvPr>
        </p:nvSpPr>
        <p:spPr/>
        <p:txBody>
          <a:bodyPr/>
          <a:lstStyle>
            <a:lvl1pPr>
              <a:defRPr/>
            </a:lvl1pPr>
          </a:lstStyle>
          <a:p>
            <a:pPr>
              <a:defRPr/>
            </a:pPr>
            <a:fld id="{A9E5A608-578F-468C-A323-F2D0626B749D}" type="datetime1">
              <a:rPr lang="en-US" smtClean="0">
                <a:solidFill>
                  <a:srgbClr val="E4E9EF"/>
                </a:solidFill>
              </a:rPr>
              <a:t>5/19/2015</a:t>
            </a:fld>
            <a:endParaRPr lang="en-US" dirty="0">
              <a:solidFill>
                <a:srgbClr val="E4E9EF"/>
              </a:solidFill>
            </a:endParaRPr>
          </a:p>
        </p:txBody>
      </p:sp>
      <p:sp>
        <p:nvSpPr>
          <p:cNvPr id="7" name="Slide Number Placeholder 8"/>
          <p:cNvSpPr>
            <a:spLocks noGrp="1"/>
          </p:cNvSpPr>
          <p:nvPr>
            <p:ph type="sldNum" sz="quarter" idx="11"/>
          </p:nvPr>
        </p:nvSpPr>
        <p:spPr/>
        <p:txBody>
          <a:bodyPr/>
          <a:lstStyle>
            <a:lvl1pPr>
              <a:defRPr/>
            </a:lvl1pPr>
          </a:lstStyle>
          <a:p>
            <a:pPr>
              <a:defRPr/>
            </a:pPr>
            <a:fld id="{3F4A1D18-11D3-48BD-8350-4A5302B27EC3}" type="slidenum">
              <a:rPr lang="en-US"/>
              <a:pPr>
                <a:defRPr/>
              </a:pPr>
              <a:t>‹#›</a:t>
            </a:fld>
            <a:endParaRPr lang="en-US" dirty="0"/>
          </a:p>
        </p:txBody>
      </p:sp>
    </p:spTree>
    <p:extLst>
      <p:ext uri="{BB962C8B-B14F-4D97-AF65-F5344CB8AC3E}">
        <p14:creationId xmlns:p14="http://schemas.microsoft.com/office/powerpoint/2010/main" val="320671366"/>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pPr>
              <a:defRPr/>
            </a:pPr>
            <a:fld id="{D28E39F0-759D-4E00-A277-D6EEB1814826}" type="datetime1">
              <a:rPr lang="en-US" smtClean="0">
                <a:solidFill>
                  <a:srgbClr val="E4E9EF"/>
                </a:solidFill>
              </a:rPr>
              <a:t>5/19/2015</a:t>
            </a:fld>
            <a:endParaRPr lang="en-US" dirty="0">
              <a:solidFill>
                <a:srgbClr val="E4E9EF"/>
              </a:solidFill>
            </a:endParaRPr>
          </a:p>
        </p:txBody>
      </p:sp>
      <p:sp>
        <p:nvSpPr>
          <p:cNvPr id="4" name="Slide Number Placeholder 4"/>
          <p:cNvSpPr>
            <a:spLocks noGrp="1"/>
          </p:cNvSpPr>
          <p:nvPr>
            <p:ph type="sldNum" sz="quarter" idx="11"/>
          </p:nvPr>
        </p:nvSpPr>
        <p:spPr/>
        <p:txBody>
          <a:bodyPr/>
          <a:lstStyle>
            <a:lvl1pPr>
              <a:defRPr/>
            </a:lvl1pPr>
          </a:lstStyle>
          <a:p>
            <a:pPr>
              <a:defRPr/>
            </a:pPr>
            <a:fld id="{4C1E0A44-DE7A-49B3-A77C-1FB0FC90AF2D}" type="slidenum">
              <a:rPr lang="en-US"/>
              <a:pPr>
                <a:defRPr/>
              </a:pPr>
              <a:t>‹#›</a:t>
            </a:fld>
            <a:endParaRPr lang="en-US" dirty="0"/>
          </a:p>
        </p:txBody>
      </p:sp>
    </p:spTree>
    <p:extLst>
      <p:ext uri="{BB962C8B-B14F-4D97-AF65-F5344CB8AC3E}">
        <p14:creationId xmlns:p14="http://schemas.microsoft.com/office/powerpoint/2010/main" val="673958915"/>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pPr>
              <a:defRPr/>
            </a:pPr>
            <a:fld id="{D15C05F0-5D8A-474F-A2D9-C4E0D7B22C1D}" type="datetime1">
              <a:rPr lang="en-US" smtClean="0">
                <a:solidFill>
                  <a:srgbClr val="E4E9EF"/>
                </a:solidFill>
              </a:rPr>
              <a:t>5/19/2015</a:t>
            </a:fld>
            <a:endParaRPr lang="en-US" dirty="0">
              <a:solidFill>
                <a:srgbClr val="E4E9EF"/>
              </a:solidFill>
            </a:endParaRPr>
          </a:p>
        </p:txBody>
      </p:sp>
      <p:sp>
        <p:nvSpPr>
          <p:cNvPr id="3" name="Slide Number Placeholder 3"/>
          <p:cNvSpPr>
            <a:spLocks noGrp="1"/>
          </p:cNvSpPr>
          <p:nvPr>
            <p:ph type="sldNum" sz="quarter" idx="11"/>
          </p:nvPr>
        </p:nvSpPr>
        <p:spPr/>
        <p:txBody>
          <a:bodyPr/>
          <a:lstStyle>
            <a:lvl1pPr>
              <a:defRPr/>
            </a:lvl1pPr>
          </a:lstStyle>
          <a:p>
            <a:pPr>
              <a:defRPr/>
            </a:pPr>
            <a:fld id="{23AF6A9C-1333-4692-9274-E5B45CA3CD5B}" type="slidenum">
              <a:rPr lang="en-US"/>
              <a:pPr>
                <a:defRPr/>
              </a:pPr>
              <a:t>‹#›</a:t>
            </a:fld>
            <a:endParaRPr lang="en-US" dirty="0"/>
          </a:p>
        </p:txBody>
      </p:sp>
    </p:spTree>
    <p:extLst>
      <p:ext uri="{BB962C8B-B14F-4D97-AF65-F5344CB8AC3E}">
        <p14:creationId xmlns:p14="http://schemas.microsoft.com/office/powerpoint/2010/main" val="1067241078"/>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en-US" smtClean="0"/>
              <a:t>Click to edit Master title style</a:t>
            </a:r>
            <a:endParaRPr lang="en-US" dirty="0"/>
          </a:p>
        </p:txBody>
      </p:sp>
      <p:sp>
        <p:nvSpPr>
          <p:cNvPr id="4" name="Text Placeholder 3"/>
          <p:cNvSpPr>
            <a:spLocks noGrp="1"/>
          </p:cNvSpPr>
          <p:nvPr>
            <p:ph type="body" sz="half" idx="2"/>
          </p:nvPr>
        </p:nvSpPr>
        <p:spPr>
          <a:xfrm>
            <a:off x="304800"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9" name="Content Placeholder 8"/>
          <p:cNvSpPr>
            <a:spLocks noGrp="1"/>
          </p:cNvSpPr>
          <p:nvPr>
            <p:ph sz="quarter" idx="13"/>
          </p:nvPr>
        </p:nvSpPr>
        <p:spPr>
          <a:xfrm>
            <a:off x="304800" y="381000"/>
            <a:ext cx="7772400" cy="494284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4"/>
          </p:nvPr>
        </p:nvSpPr>
        <p:spPr/>
        <p:txBody>
          <a:bodyPr/>
          <a:lstStyle>
            <a:lvl1pPr>
              <a:defRPr/>
            </a:lvl1pPr>
          </a:lstStyle>
          <a:p>
            <a:pPr>
              <a:defRPr/>
            </a:pPr>
            <a:fld id="{1E682C14-91AA-479A-BBC7-CC0E132864E3}" type="datetime1">
              <a:rPr lang="en-US" smtClean="0">
                <a:solidFill>
                  <a:srgbClr val="E4E9EF"/>
                </a:solidFill>
              </a:rPr>
              <a:t>5/19/2015</a:t>
            </a:fld>
            <a:endParaRPr lang="en-US" dirty="0">
              <a:solidFill>
                <a:srgbClr val="E4E9EF"/>
              </a:solidFill>
            </a:endParaRPr>
          </a:p>
        </p:txBody>
      </p:sp>
      <p:sp>
        <p:nvSpPr>
          <p:cNvPr id="6" name="Slide Number Placeholder 6"/>
          <p:cNvSpPr>
            <a:spLocks noGrp="1"/>
          </p:cNvSpPr>
          <p:nvPr>
            <p:ph type="sldNum" sz="quarter" idx="15"/>
          </p:nvPr>
        </p:nvSpPr>
        <p:spPr/>
        <p:txBody>
          <a:bodyPr/>
          <a:lstStyle>
            <a:lvl1pPr>
              <a:defRPr/>
            </a:lvl1pPr>
          </a:lstStyle>
          <a:p>
            <a:pPr>
              <a:defRPr/>
            </a:pPr>
            <a:fld id="{B8800D8E-F9A3-4599-A085-2C6D696400CB}" type="slidenum">
              <a:rPr lang="en-US"/>
              <a:pPr>
                <a:defRPr/>
              </a:pPr>
              <a:t>‹#›</a:t>
            </a:fld>
            <a:endParaRPr lang="en-US" dirty="0"/>
          </a:p>
        </p:txBody>
      </p:sp>
    </p:spTree>
    <p:extLst>
      <p:ext uri="{BB962C8B-B14F-4D97-AF65-F5344CB8AC3E}">
        <p14:creationId xmlns:p14="http://schemas.microsoft.com/office/powerpoint/2010/main" val="260000642"/>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en-US" smtClean="0"/>
              <a:t>Click to edit Master title style</a:t>
            </a:r>
            <a:endParaRPr lang="en-US" dirty="0"/>
          </a:p>
        </p:txBody>
      </p:sp>
      <p:sp>
        <p:nvSpPr>
          <p:cNvPr id="3" name="Picture Placeholder 2"/>
          <p:cNvSpPr>
            <a:spLocks noGrp="1"/>
          </p:cNvSpPr>
          <p:nvPr>
            <p:ph type="pic" idx="1"/>
          </p:nvPr>
        </p:nvSpPr>
        <p:spPr>
          <a:xfrm>
            <a:off x="0" y="0"/>
            <a:ext cx="8458200" cy="54864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dirty="0" smtClean="0"/>
              <a:t>Click icon to add picture</a:t>
            </a:r>
            <a:endParaRPr lang="en-US" noProof="0"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7"/>
          <p:cNvSpPr>
            <a:spLocks noGrp="1"/>
          </p:cNvSpPr>
          <p:nvPr>
            <p:ph type="dt" sz="half" idx="10"/>
          </p:nvPr>
        </p:nvSpPr>
        <p:spPr/>
        <p:txBody>
          <a:bodyPr/>
          <a:lstStyle>
            <a:lvl1pPr>
              <a:defRPr/>
            </a:lvl1pPr>
          </a:lstStyle>
          <a:p>
            <a:pPr>
              <a:defRPr/>
            </a:pPr>
            <a:fld id="{9DD265E8-CFA2-480A-B0D0-4B1CF683CD4A}" type="datetime1">
              <a:rPr lang="en-US" smtClean="0">
                <a:solidFill>
                  <a:srgbClr val="E4E9EF"/>
                </a:solidFill>
              </a:rPr>
              <a:t>5/19/2015</a:t>
            </a:fld>
            <a:endParaRPr lang="en-US" dirty="0">
              <a:solidFill>
                <a:srgbClr val="E4E9EF"/>
              </a:solidFill>
            </a:endParaRPr>
          </a:p>
        </p:txBody>
      </p:sp>
      <p:sp>
        <p:nvSpPr>
          <p:cNvPr id="6" name="Slide Number Placeholder 8"/>
          <p:cNvSpPr>
            <a:spLocks noGrp="1"/>
          </p:cNvSpPr>
          <p:nvPr>
            <p:ph type="sldNum" sz="quarter" idx="11"/>
          </p:nvPr>
        </p:nvSpPr>
        <p:spPr/>
        <p:txBody>
          <a:bodyPr/>
          <a:lstStyle>
            <a:lvl1pPr>
              <a:defRPr/>
            </a:lvl1pPr>
          </a:lstStyle>
          <a:p>
            <a:pPr>
              <a:defRPr/>
            </a:pPr>
            <a:fld id="{9CD92B91-0478-4521-A386-8F1C99756F44}" type="slidenum">
              <a:rPr lang="en-US"/>
              <a:pPr>
                <a:defRPr/>
              </a:pPr>
              <a:t>‹#›</a:t>
            </a:fld>
            <a:endParaRPr lang="en-US" dirty="0"/>
          </a:p>
        </p:txBody>
      </p:sp>
    </p:spTree>
    <p:extLst>
      <p:ext uri="{BB962C8B-B14F-4D97-AF65-F5344CB8AC3E}">
        <p14:creationId xmlns:p14="http://schemas.microsoft.com/office/powerpoint/2010/main" val="21046461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4" y="5486400"/>
            <a:ext cx="7659687" cy="1168400"/>
          </a:xfrm>
        </p:spPr>
        <p:txBody>
          <a:bodyPr anchor="t"/>
          <a:lstStyle>
            <a:lvl1pPr algn="l">
              <a:defRPr sz="36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4"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C47A6BF3-E999-4CD9-9975-E0AAAA445A42}" type="datetime1">
              <a:rPr lang="en-US" smtClean="0">
                <a:solidFill>
                  <a:srgbClr val="E4E9EF"/>
                </a:solidFill>
              </a:rPr>
              <a:t>5/19/2015</a:t>
            </a:fld>
            <a:endParaRPr lang="en-US" dirty="0">
              <a:solidFill>
                <a:srgbClr val="E4E9EF"/>
              </a:solidFill>
            </a:endParaRPr>
          </a:p>
        </p:txBody>
      </p:sp>
      <p:sp>
        <p:nvSpPr>
          <p:cNvPr id="5" name="Slide Number Placeholder 5"/>
          <p:cNvSpPr>
            <a:spLocks noGrp="1"/>
          </p:cNvSpPr>
          <p:nvPr>
            <p:ph type="sldNum" sz="quarter" idx="11"/>
          </p:nvPr>
        </p:nvSpPr>
        <p:spPr/>
        <p:txBody>
          <a:bodyPr/>
          <a:lstStyle>
            <a:lvl1pPr>
              <a:defRPr/>
            </a:lvl1pPr>
          </a:lstStyle>
          <a:p>
            <a:pPr>
              <a:defRPr/>
            </a:pPr>
            <a:fld id="{60C4E87E-F107-4AE2-BA1C-E2D91A5CE42B}" type="slidenum">
              <a:rPr lang="en-US"/>
              <a:pPr>
                <a:defRPr/>
              </a:pPr>
              <a:t>‹#›</a:t>
            </a:fld>
            <a:endParaRPr lang="en-US" dirty="0"/>
          </a:p>
        </p:txBody>
      </p:sp>
    </p:spTree>
    <p:extLst>
      <p:ext uri="{BB962C8B-B14F-4D97-AF65-F5344CB8AC3E}">
        <p14:creationId xmlns:p14="http://schemas.microsoft.com/office/powerpoint/2010/main" val="298818116"/>
      </p:ext>
    </p:extLst>
  </p:cSld>
  <p:clrMapOvr>
    <a:masterClrMapping/>
  </p:clrMapOvr>
  <p:timing>
    <p:tnLst>
      <p:par>
        <p:cTn id="1" dur="indefinite" restart="never" nodeType="tmRoot"/>
      </p:par>
    </p:tnLst>
  </p:timing>
</p:sldLayout>
</file>

<file path=ppt/slideLayouts/slideLayout5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3DC2ABC2-75A1-4DE9-97D7-D336E1A147EF}" type="datetime1">
              <a:rPr lang="en-US" smtClean="0">
                <a:solidFill>
                  <a:srgbClr val="E4E9EF"/>
                </a:solidFill>
              </a:rPr>
              <a:t>5/19/2015</a:t>
            </a:fld>
            <a:endParaRPr lang="en-US" dirty="0">
              <a:solidFill>
                <a:srgbClr val="E4E9EF"/>
              </a:solidFill>
            </a:endParaRPr>
          </a:p>
        </p:txBody>
      </p:sp>
      <p:sp>
        <p:nvSpPr>
          <p:cNvPr id="5" name="Slide Number Placeholder 5"/>
          <p:cNvSpPr>
            <a:spLocks noGrp="1"/>
          </p:cNvSpPr>
          <p:nvPr>
            <p:ph type="sldNum" sz="quarter" idx="11"/>
          </p:nvPr>
        </p:nvSpPr>
        <p:spPr/>
        <p:txBody>
          <a:bodyPr/>
          <a:lstStyle>
            <a:lvl1pPr>
              <a:defRPr/>
            </a:lvl1pPr>
          </a:lstStyle>
          <a:p>
            <a:pPr>
              <a:defRPr/>
            </a:pPr>
            <a:fld id="{07FE474B-3CCC-4191-BBC3-5FFB02C08E97}" type="slidenum">
              <a:rPr lang="en-US"/>
              <a:pPr>
                <a:defRPr/>
              </a:pPr>
              <a:t>‹#›</a:t>
            </a:fld>
            <a:endParaRPr lang="en-US" dirty="0"/>
          </a:p>
        </p:txBody>
      </p:sp>
    </p:spTree>
    <p:extLst>
      <p:ext uri="{BB962C8B-B14F-4D97-AF65-F5344CB8AC3E}">
        <p14:creationId xmlns:p14="http://schemas.microsoft.com/office/powerpoint/2010/main" val="2766071196"/>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0"/>
            <a:ext cx="1752600" cy="5851525"/>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40"/>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315AC7AB-F779-44B0-8444-1B55F8F02256}" type="datetime1">
              <a:rPr lang="en-US" smtClean="0">
                <a:solidFill>
                  <a:srgbClr val="E4E9EF"/>
                </a:solidFill>
              </a:rPr>
              <a:t>5/19/2015</a:t>
            </a:fld>
            <a:endParaRPr lang="en-US" dirty="0">
              <a:solidFill>
                <a:srgbClr val="E4E9EF"/>
              </a:solidFill>
            </a:endParaRPr>
          </a:p>
        </p:txBody>
      </p:sp>
      <p:sp>
        <p:nvSpPr>
          <p:cNvPr id="5" name="Slide Number Placeholder 5"/>
          <p:cNvSpPr>
            <a:spLocks noGrp="1"/>
          </p:cNvSpPr>
          <p:nvPr>
            <p:ph type="sldNum" sz="quarter" idx="11"/>
          </p:nvPr>
        </p:nvSpPr>
        <p:spPr/>
        <p:txBody>
          <a:bodyPr/>
          <a:lstStyle>
            <a:lvl1pPr>
              <a:defRPr/>
            </a:lvl1pPr>
          </a:lstStyle>
          <a:p>
            <a:pPr>
              <a:defRPr/>
            </a:pPr>
            <a:fld id="{3C910ED3-D7EC-41BD-87D1-67916FE06E9E}" type="slidenum">
              <a:rPr lang="en-US"/>
              <a:pPr>
                <a:defRPr/>
              </a:pPr>
              <a:t>‹#›</a:t>
            </a:fld>
            <a:endParaRPr lang="en-US" dirty="0"/>
          </a:p>
        </p:txBody>
      </p:sp>
    </p:spTree>
    <p:extLst>
      <p:ext uri="{BB962C8B-B14F-4D97-AF65-F5344CB8AC3E}">
        <p14:creationId xmlns:p14="http://schemas.microsoft.com/office/powerpoint/2010/main" val="2918742202"/>
      </p:ext>
    </p:extLst>
  </p:cSld>
  <p:clrMapOvr>
    <a:masterClrMapping/>
  </p:clrMapOvr>
  <p:timing>
    <p:tnLst>
      <p:par>
        <p:cTn id="1" dur="indefinite" restart="never" nodeType="tmRoot"/>
      </p:par>
    </p:tnLst>
  </p:timing>
</p:sldLayout>
</file>

<file path=ppt/slideLayouts/slideLayout52.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66750" y="1552577"/>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857750" y="1552577"/>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6"/>
          <p:cNvSpPr>
            <a:spLocks noGrp="1" noChangeArrowheads="1"/>
          </p:cNvSpPr>
          <p:nvPr>
            <p:ph type="sldNum" sz="quarter" idx="10"/>
          </p:nvPr>
        </p:nvSpPr>
        <p:spPr/>
        <p:txBody>
          <a:bodyPr/>
          <a:lstStyle>
            <a:lvl1pPr>
              <a:defRPr/>
            </a:lvl1pPr>
          </a:lstStyle>
          <a:p>
            <a:pPr>
              <a:defRPr/>
            </a:pPr>
            <a:fld id="{2D739508-753B-4538-B05C-05E976E5A63D}" type="slidenum">
              <a:rPr lang="en-US"/>
              <a:pPr>
                <a:defRPr/>
              </a:pPr>
              <a:t>‹#›</a:t>
            </a:fld>
            <a:endParaRPr lang="en-US" dirty="0"/>
          </a:p>
        </p:txBody>
      </p:sp>
    </p:spTree>
    <p:extLst>
      <p:ext uri="{BB962C8B-B14F-4D97-AF65-F5344CB8AC3E}">
        <p14:creationId xmlns:p14="http://schemas.microsoft.com/office/powerpoint/2010/main" val="1845430093"/>
      </p:ext>
    </p:extLst>
  </p:cSld>
  <p:clrMapOvr>
    <a:masterClrMapping/>
  </p:clrMapOvr>
  <p:transition spd="slow">
    <p:pull dir="rd"/>
  </p:transition>
</p:sldLayout>
</file>

<file path=ppt/slideLayouts/slideLayout53.xml><?xml version="1.0" encoding="utf-8"?>
<p:sldLayout xmlns:a="http://schemas.openxmlformats.org/drawingml/2006/main" xmlns:r="http://schemas.openxmlformats.org/officeDocument/2006/relationships" xmlns:p="http://schemas.openxmlformats.org/presentationml/2006/main" userDrawn="1">
  <p:cSld name="1_Comparison">
    <p:spTree>
      <p:nvGrpSpPr>
        <p:cNvPr id="1" name=""/>
        <p:cNvGrpSpPr/>
        <p:nvPr/>
      </p:nvGrpSpPr>
      <p:grpSpPr>
        <a:xfrm>
          <a:off x="0" y="0"/>
          <a:ext cx="0" cy="0"/>
          <a:chOff x="0" y="0"/>
          <a:chExt cx="0" cy="0"/>
        </a:xfrm>
      </p:grpSpPr>
      <p:cxnSp>
        <p:nvCxnSpPr>
          <p:cNvPr id="4" name="Straight Connector 10"/>
          <p:cNvCxnSpPr/>
          <p:nvPr userDrawn="1"/>
        </p:nvCxnSpPr>
        <p:spPr>
          <a:xfrm>
            <a:off x="3124200" y="1143000"/>
            <a:ext cx="0" cy="441960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3" name="Text Placeholder 2"/>
          <p:cNvSpPr>
            <a:spLocks noGrp="1"/>
          </p:cNvSpPr>
          <p:nvPr>
            <p:ph type="body" idx="1"/>
          </p:nvPr>
        </p:nvSpPr>
        <p:spPr>
          <a:xfrm>
            <a:off x="1066800" y="1143000"/>
            <a:ext cx="1752600" cy="4419600"/>
          </a:xfrm>
        </p:spPr>
        <p:txBody>
          <a:bodyPr>
            <a:noAutofit/>
          </a:bodyPr>
          <a:lstStyle>
            <a:lvl1pPr marL="0" indent="0" algn="l">
              <a:buNone/>
              <a:defRPr sz="2800" b="1" cap="sm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6" name="Content Placeholder 5"/>
          <p:cNvSpPr>
            <a:spLocks noGrp="1"/>
          </p:cNvSpPr>
          <p:nvPr>
            <p:ph sz="quarter" idx="4"/>
          </p:nvPr>
        </p:nvSpPr>
        <p:spPr>
          <a:xfrm>
            <a:off x="3429000" y="1143000"/>
            <a:ext cx="4343400" cy="4332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Date Placeholder 6"/>
          <p:cNvSpPr>
            <a:spLocks noGrp="1"/>
          </p:cNvSpPr>
          <p:nvPr>
            <p:ph type="dt" sz="half" idx="10"/>
          </p:nvPr>
        </p:nvSpPr>
        <p:spPr>
          <a:xfrm rot="16200000">
            <a:off x="7551738" y="1646239"/>
            <a:ext cx="2438400" cy="365125"/>
          </a:xfrm>
          <a:prstGeom prst="rect">
            <a:avLst/>
          </a:prstGeom>
        </p:spPr>
        <p:txBody>
          <a:bodyPr/>
          <a:lstStyle>
            <a:lvl1pPr>
              <a:defRPr/>
            </a:lvl1pPr>
          </a:lstStyle>
          <a:p>
            <a:pPr>
              <a:defRPr/>
            </a:pPr>
            <a:fld id="{3982B6CA-16D3-4686-97D8-73ED68F04124}" type="datetime1">
              <a:rPr lang="en-US" smtClean="0">
                <a:solidFill>
                  <a:srgbClr val="E4E9EF"/>
                </a:solidFill>
              </a:rPr>
              <a:t>5/19/2015</a:t>
            </a:fld>
            <a:endParaRPr lang="en-US" dirty="0">
              <a:solidFill>
                <a:srgbClr val="E4E9EF"/>
              </a:solidFill>
            </a:endParaRPr>
          </a:p>
        </p:txBody>
      </p:sp>
      <p:sp>
        <p:nvSpPr>
          <p:cNvPr id="7" name="Slide Number Placeholder 8"/>
          <p:cNvSpPr>
            <a:spLocks noGrp="1"/>
          </p:cNvSpPr>
          <p:nvPr>
            <p:ph type="sldNum" sz="quarter" idx="11"/>
          </p:nvPr>
        </p:nvSpPr>
        <p:spPr/>
        <p:txBody>
          <a:bodyPr/>
          <a:lstStyle>
            <a:lvl1pPr>
              <a:defRPr/>
            </a:lvl1pPr>
          </a:lstStyle>
          <a:p>
            <a:pPr>
              <a:defRPr/>
            </a:pPr>
            <a:fld id="{3F4A1D18-11D3-48BD-8350-4A5302B27EC3}" type="slidenum">
              <a:rPr lang="en-US"/>
              <a:pPr>
                <a:defRPr/>
              </a:pPr>
              <a:t>‹#›</a:t>
            </a:fld>
            <a:endParaRPr lang="en-US" dirty="0"/>
          </a:p>
        </p:txBody>
      </p:sp>
    </p:spTree>
    <p:extLst>
      <p:ext uri="{BB962C8B-B14F-4D97-AF65-F5344CB8AC3E}">
        <p14:creationId xmlns:p14="http://schemas.microsoft.com/office/powerpoint/2010/main" val="832717464"/>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userDrawn="1">
  <p:cSld name="2_Comparison">
    <p:spTree>
      <p:nvGrpSpPr>
        <p:cNvPr id="1" name=""/>
        <p:cNvGrpSpPr/>
        <p:nvPr/>
      </p:nvGrpSpPr>
      <p:grpSpPr>
        <a:xfrm>
          <a:off x="0" y="0"/>
          <a:ext cx="0" cy="0"/>
          <a:chOff x="0" y="0"/>
          <a:chExt cx="0" cy="0"/>
        </a:xfrm>
      </p:grpSpPr>
      <p:cxnSp>
        <p:nvCxnSpPr>
          <p:cNvPr id="4" name="Straight Connector 10"/>
          <p:cNvCxnSpPr/>
          <p:nvPr userDrawn="1"/>
        </p:nvCxnSpPr>
        <p:spPr>
          <a:xfrm>
            <a:off x="3124200" y="1143000"/>
            <a:ext cx="0" cy="441960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3" name="Text Placeholder 2"/>
          <p:cNvSpPr>
            <a:spLocks noGrp="1"/>
          </p:cNvSpPr>
          <p:nvPr>
            <p:ph type="body" idx="1"/>
          </p:nvPr>
        </p:nvSpPr>
        <p:spPr>
          <a:xfrm>
            <a:off x="1066800" y="1143000"/>
            <a:ext cx="1752600" cy="4419600"/>
          </a:xfrm>
        </p:spPr>
        <p:txBody>
          <a:bodyPr>
            <a:noAutofit/>
          </a:bodyPr>
          <a:lstStyle>
            <a:lvl1pPr marL="0" indent="0" algn="l">
              <a:buNone/>
              <a:defRPr sz="2800" b="1" cap="sm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6" name="Content Placeholder 5"/>
          <p:cNvSpPr>
            <a:spLocks noGrp="1"/>
          </p:cNvSpPr>
          <p:nvPr>
            <p:ph sz="quarter" idx="4"/>
          </p:nvPr>
        </p:nvSpPr>
        <p:spPr>
          <a:xfrm>
            <a:off x="3429000" y="1143000"/>
            <a:ext cx="4343400" cy="4332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Date Placeholder 6"/>
          <p:cNvSpPr>
            <a:spLocks noGrp="1"/>
          </p:cNvSpPr>
          <p:nvPr>
            <p:ph type="dt" sz="half" idx="10"/>
          </p:nvPr>
        </p:nvSpPr>
        <p:spPr>
          <a:xfrm rot="16200000">
            <a:off x="7551738" y="1646239"/>
            <a:ext cx="2438400" cy="365125"/>
          </a:xfrm>
          <a:prstGeom prst="rect">
            <a:avLst/>
          </a:prstGeom>
        </p:spPr>
        <p:txBody>
          <a:bodyPr/>
          <a:lstStyle>
            <a:lvl1pPr>
              <a:defRPr/>
            </a:lvl1pPr>
          </a:lstStyle>
          <a:p>
            <a:pPr>
              <a:defRPr/>
            </a:pPr>
            <a:fld id="{3FD9CD62-1890-4B3B-A31D-F0D09645B87F}" type="datetime1">
              <a:rPr lang="en-US" smtClean="0">
                <a:solidFill>
                  <a:srgbClr val="E4E9EF"/>
                </a:solidFill>
              </a:rPr>
              <a:t>5/19/2015</a:t>
            </a:fld>
            <a:endParaRPr lang="en-US" dirty="0">
              <a:solidFill>
                <a:srgbClr val="E4E9EF"/>
              </a:solidFill>
            </a:endParaRPr>
          </a:p>
        </p:txBody>
      </p:sp>
      <p:sp>
        <p:nvSpPr>
          <p:cNvPr id="7" name="Slide Number Placeholder 8"/>
          <p:cNvSpPr>
            <a:spLocks noGrp="1"/>
          </p:cNvSpPr>
          <p:nvPr>
            <p:ph type="sldNum" sz="quarter" idx="11"/>
          </p:nvPr>
        </p:nvSpPr>
        <p:spPr/>
        <p:txBody>
          <a:bodyPr/>
          <a:lstStyle>
            <a:lvl1pPr>
              <a:defRPr/>
            </a:lvl1pPr>
          </a:lstStyle>
          <a:p>
            <a:pPr>
              <a:defRPr/>
            </a:pPr>
            <a:fld id="{3F4A1D18-11D3-48BD-8350-4A5302B27EC3}" type="slidenum">
              <a:rPr lang="en-US"/>
              <a:pPr>
                <a:defRPr/>
              </a:pPr>
              <a:t>‹#›</a:t>
            </a:fld>
            <a:endParaRPr lang="en-US" dirty="0"/>
          </a:p>
        </p:txBody>
      </p:sp>
    </p:spTree>
    <p:extLst>
      <p:ext uri="{BB962C8B-B14F-4D97-AF65-F5344CB8AC3E}">
        <p14:creationId xmlns:p14="http://schemas.microsoft.com/office/powerpoint/2010/main" val="2777131859"/>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userDrawn="1">
  <p:cSld name="3_Comparison">
    <p:spTree>
      <p:nvGrpSpPr>
        <p:cNvPr id="1" name=""/>
        <p:cNvGrpSpPr/>
        <p:nvPr/>
      </p:nvGrpSpPr>
      <p:grpSpPr>
        <a:xfrm>
          <a:off x="0" y="0"/>
          <a:ext cx="0" cy="0"/>
          <a:chOff x="0" y="0"/>
          <a:chExt cx="0" cy="0"/>
        </a:xfrm>
      </p:grpSpPr>
      <p:cxnSp>
        <p:nvCxnSpPr>
          <p:cNvPr id="4" name="Straight Connector 10"/>
          <p:cNvCxnSpPr/>
          <p:nvPr userDrawn="1"/>
        </p:nvCxnSpPr>
        <p:spPr>
          <a:xfrm>
            <a:off x="3124200" y="1143000"/>
            <a:ext cx="0" cy="441960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3" name="Text Placeholder 2"/>
          <p:cNvSpPr>
            <a:spLocks noGrp="1"/>
          </p:cNvSpPr>
          <p:nvPr>
            <p:ph type="body" idx="1"/>
          </p:nvPr>
        </p:nvSpPr>
        <p:spPr>
          <a:xfrm>
            <a:off x="1066800" y="1143000"/>
            <a:ext cx="1752600" cy="4419600"/>
          </a:xfrm>
        </p:spPr>
        <p:txBody>
          <a:bodyPr>
            <a:noAutofit/>
          </a:bodyPr>
          <a:lstStyle>
            <a:lvl1pPr marL="0" indent="0" algn="l">
              <a:buNone/>
              <a:defRPr sz="2800" b="1" cap="sm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6" name="Content Placeholder 5"/>
          <p:cNvSpPr>
            <a:spLocks noGrp="1"/>
          </p:cNvSpPr>
          <p:nvPr>
            <p:ph sz="quarter" idx="4"/>
          </p:nvPr>
        </p:nvSpPr>
        <p:spPr>
          <a:xfrm>
            <a:off x="3429000" y="1143000"/>
            <a:ext cx="4343400" cy="4332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Date Placeholder 6"/>
          <p:cNvSpPr>
            <a:spLocks noGrp="1"/>
          </p:cNvSpPr>
          <p:nvPr>
            <p:ph type="dt" sz="half" idx="10"/>
          </p:nvPr>
        </p:nvSpPr>
        <p:spPr>
          <a:xfrm rot="16200000">
            <a:off x="7551738" y="1646239"/>
            <a:ext cx="2438400" cy="365125"/>
          </a:xfrm>
          <a:prstGeom prst="rect">
            <a:avLst/>
          </a:prstGeom>
        </p:spPr>
        <p:txBody>
          <a:bodyPr/>
          <a:lstStyle>
            <a:lvl1pPr>
              <a:defRPr/>
            </a:lvl1pPr>
          </a:lstStyle>
          <a:p>
            <a:pPr>
              <a:defRPr/>
            </a:pPr>
            <a:fld id="{5AAF7C37-AF30-491E-8340-667A7089245A}" type="datetime1">
              <a:rPr lang="en-US" smtClean="0">
                <a:solidFill>
                  <a:srgbClr val="E4E9EF"/>
                </a:solidFill>
              </a:rPr>
              <a:t>5/19/2015</a:t>
            </a:fld>
            <a:endParaRPr lang="en-US" dirty="0">
              <a:solidFill>
                <a:srgbClr val="E4E9EF"/>
              </a:solidFill>
            </a:endParaRPr>
          </a:p>
        </p:txBody>
      </p:sp>
      <p:sp>
        <p:nvSpPr>
          <p:cNvPr id="7" name="Slide Number Placeholder 8"/>
          <p:cNvSpPr>
            <a:spLocks noGrp="1"/>
          </p:cNvSpPr>
          <p:nvPr>
            <p:ph type="sldNum" sz="quarter" idx="11"/>
          </p:nvPr>
        </p:nvSpPr>
        <p:spPr/>
        <p:txBody>
          <a:bodyPr/>
          <a:lstStyle>
            <a:lvl1pPr>
              <a:defRPr/>
            </a:lvl1pPr>
          </a:lstStyle>
          <a:p>
            <a:pPr>
              <a:defRPr/>
            </a:pPr>
            <a:fld id="{3F4A1D18-11D3-48BD-8350-4A5302B27EC3}" type="slidenum">
              <a:rPr lang="en-US"/>
              <a:pPr>
                <a:defRPr/>
              </a:pPr>
              <a:t>‹#›</a:t>
            </a:fld>
            <a:endParaRPr lang="en-US" dirty="0"/>
          </a:p>
        </p:txBody>
      </p:sp>
    </p:spTree>
    <p:extLst>
      <p:ext uri="{BB962C8B-B14F-4D97-AF65-F5344CB8AC3E}">
        <p14:creationId xmlns:p14="http://schemas.microsoft.com/office/powerpoint/2010/main" val="35957574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445924"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lvl1pPr>
              <a:defRPr/>
            </a:lvl1pPr>
          </a:lstStyle>
          <a:p>
            <a:pPr>
              <a:defRPr/>
            </a:pPr>
            <a:fld id="{90CE3D66-0630-462A-B453-30ADAE3B275F}" type="datetime1">
              <a:rPr lang="en-US" smtClean="0">
                <a:solidFill>
                  <a:srgbClr val="E4E9EF"/>
                </a:solidFill>
              </a:rPr>
              <a:t>5/19/2015</a:t>
            </a:fld>
            <a:endParaRPr lang="en-US" dirty="0">
              <a:solidFill>
                <a:srgbClr val="E4E9EF"/>
              </a:solidFill>
            </a:endParaRPr>
          </a:p>
        </p:txBody>
      </p:sp>
      <p:sp>
        <p:nvSpPr>
          <p:cNvPr id="6" name="Slide Number Placeholder 6"/>
          <p:cNvSpPr>
            <a:spLocks noGrp="1"/>
          </p:cNvSpPr>
          <p:nvPr>
            <p:ph type="sldNum" sz="quarter" idx="11"/>
          </p:nvPr>
        </p:nvSpPr>
        <p:spPr>
          <a:ln>
            <a:noFill/>
          </a:ln>
        </p:spPr>
        <p:txBody>
          <a:bodyPr/>
          <a:lstStyle>
            <a:lvl1pPr>
              <a:defRPr/>
            </a:lvl1pPr>
          </a:lstStyle>
          <a:p>
            <a:pPr>
              <a:defRPr/>
            </a:pPr>
            <a:fld id="{8462DA89-235D-44B6-ABF5-477CA214C3D2}" type="slidenum">
              <a:rPr lang="en-US"/>
              <a:pPr>
                <a:defRPr/>
              </a:pPr>
              <a:t>‹#›</a:t>
            </a:fld>
            <a:endParaRPr lang="en-US" dirty="0"/>
          </a:p>
        </p:txBody>
      </p:sp>
    </p:spTree>
    <p:extLst>
      <p:ext uri="{BB962C8B-B14F-4D97-AF65-F5344CB8AC3E}">
        <p14:creationId xmlns:p14="http://schemas.microsoft.com/office/powerpoint/2010/main" val="1583239157"/>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cxnSp>
        <p:nvCxnSpPr>
          <p:cNvPr id="4" name="Straight Connector 10"/>
          <p:cNvCxnSpPr/>
          <p:nvPr userDrawn="1"/>
        </p:nvCxnSpPr>
        <p:spPr>
          <a:xfrm>
            <a:off x="3124200" y="1143000"/>
            <a:ext cx="0" cy="441960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3" name="Text Placeholder 2"/>
          <p:cNvSpPr>
            <a:spLocks noGrp="1"/>
          </p:cNvSpPr>
          <p:nvPr>
            <p:ph type="body" idx="1"/>
          </p:nvPr>
        </p:nvSpPr>
        <p:spPr>
          <a:xfrm>
            <a:off x="685800" y="1143000"/>
            <a:ext cx="2133600" cy="4419600"/>
          </a:xfrm>
        </p:spPr>
        <p:txBody>
          <a:bodyPr>
            <a:noAutofit/>
          </a:bodyPr>
          <a:lstStyle>
            <a:lvl1pPr marL="0" indent="0" algn="l">
              <a:buNone/>
              <a:defRPr sz="2000" b="1" cap="sm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6" name="Content Placeholder 5"/>
          <p:cNvSpPr>
            <a:spLocks noGrp="1"/>
          </p:cNvSpPr>
          <p:nvPr>
            <p:ph sz="quarter" idx="4"/>
          </p:nvPr>
        </p:nvSpPr>
        <p:spPr>
          <a:xfrm>
            <a:off x="3429000" y="1143000"/>
            <a:ext cx="4343400" cy="4332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Date Placeholder 6"/>
          <p:cNvSpPr>
            <a:spLocks noGrp="1"/>
          </p:cNvSpPr>
          <p:nvPr>
            <p:ph type="dt" sz="half" idx="10"/>
          </p:nvPr>
        </p:nvSpPr>
        <p:spPr/>
        <p:txBody>
          <a:bodyPr/>
          <a:lstStyle>
            <a:lvl1pPr>
              <a:defRPr/>
            </a:lvl1pPr>
          </a:lstStyle>
          <a:p>
            <a:pPr>
              <a:defRPr/>
            </a:pPr>
            <a:fld id="{369F84C3-332F-4584-B997-63F93806BE51}" type="datetime1">
              <a:rPr lang="en-US" smtClean="0">
                <a:solidFill>
                  <a:srgbClr val="E4E9EF"/>
                </a:solidFill>
              </a:rPr>
              <a:t>5/19/2015</a:t>
            </a:fld>
            <a:endParaRPr lang="en-US" dirty="0">
              <a:solidFill>
                <a:srgbClr val="E4E9EF"/>
              </a:solidFill>
            </a:endParaRPr>
          </a:p>
        </p:txBody>
      </p:sp>
      <p:sp>
        <p:nvSpPr>
          <p:cNvPr id="7" name="Slide Number Placeholder 8"/>
          <p:cNvSpPr>
            <a:spLocks noGrp="1"/>
          </p:cNvSpPr>
          <p:nvPr>
            <p:ph type="sldNum" sz="quarter" idx="11"/>
          </p:nvPr>
        </p:nvSpPr>
        <p:spPr/>
        <p:txBody>
          <a:bodyPr/>
          <a:lstStyle>
            <a:lvl1pPr>
              <a:defRPr/>
            </a:lvl1pPr>
          </a:lstStyle>
          <a:p>
            <a:pPr>
              <a:defRPr/>
            </a:pPr>
            <a:fld id="{3F4A1D18-11D3-48BD-8350-4A5302B27EC3}" type="slidenum">
              <a:rPr lang="en-US"/>
              <a:pPr>
                <a:defRPr/>
              </a:pPr>
              <a:t>‹#›</a:t>
            </a:fld>
            <a:endParaRPr lang="en-US" dirty="0"/>
          </a:p>
        </p:txBody>
      </p:sp>
    </p:spTree>
    <p:extLst>
      <p:ext uri="{BB962C8B-B14F-4D97-AF65-F5344CB8AC3E}">
        <p14:creationId xmlns:p14="http://schemas.microsoft.com/office/powerpoint/2010/main" val="1181864498"/>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pPr>
              <a:defRPr/>
            </a:pPr>
            <a:fld id="{794535EA-31DC-4457-8F1E-957361491FC8}" type="datetime1">
              <a:rPr lang="en-US" smtClean="0">
                <a:solidFill>
                  <a:srgbClr val="E4E9EF"/>
                </a:solidFill>
              </a:rPr>
              <a:t>5/19/2015</a:t>
            </a:fld>
            <a:endParaRPr lang="en-US" dirty="0">
              <a:solidFill>
                <a:srgbClr val="E4E9EF"/>
              </a:solidFill>
            </a:endParaRPr>
          </a:p>
        </p:txBody>
      </p:sp>
      <p:sp>
        <p:nvSpPr>
          <p:cNvPr id="4" name="Slide Number Placeholder 4"/>
          <p:cNvSpPr>
            <a:spLocks noGrp="1"/>
          </p:cNvSpPr>
          <p:nvPr>
            <p:ph type="sldNum" sz="quarter" idx="11"/>
          </p:nvPr>
        </p:nvSpPr>
        <p:spPr/>
        <p:txBody>
          <a:bodyPr/>
          <a:lstStyle>
            <a:lvl1pPr>
              <a:defRPr/>
            </a:lvl1pPr>
          </a:lstStyle>
          <a:p>
            <a:pPr>
              <a:defRPr/>
            </a:pPr>
            <a:fld id="{4C1E0A44-DE7A-49B3-A77C-1FB0FC90AF2D}" type="slidenum">
              <a:rPr lang="en-US"/>
              <a:pPr>
                <a:defRPr/>
              </a:pPr>
              <a:t>‹#›</a:t>
            </a:fld>
            <a:endParaRPr lang="en-US" dirty="0"/>
          </a:p>
        </p:txBody>
      </p:sp>
    </p:spTree>
    <p:extLst>
      <p:ext uri="{BB962C8B-B14F-4D97-AF65-F5344CB8AC3E}">
        <p14:creationId xmlns:p14="http://schemas.microsoft.com/office/powerpoint/2010/main" val="2369011517"/>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pPr>
              <a:defRPr/>
            </a:pPr>
            <a:fld id="{B8A9E2B5-515C-473B-BDA6-D9FD03D40667}" type="datetime1">
              <a:rPr lang="en-US" smtClean="0">
                <a:solidFill>
                  <a:srgbClr val="E4E9EF"/>
                </a:solidFill>
              </a:rPr>
              <a:t>5/19/2015</a:t>
            </a:fld>
            <a:endParaRPr lang="en-US" dirty="0">
              <a:solidFill>
                <a:srgbClr val="E4E9EF"/>
              </a:solidFill>
            </a:endParaRPr>
          </a:p>
        </p:txBody>
      </p:sp>
      <p:sp>
        <p:nvSpPr>
          <p:cNvPr id="3" name="Slide Number Placeholder 3"/>
          <p:cNvSpPr>
            <a:spLocks noGrp="1"/>
          </p:cNvSpPr>
          <p:nvPr>
            <p:ph type="sldNum" sz="quarter" idx="11"/>
          </p:nvPr>
        </p:nvSpPr>
        <p:spPr/>
        <p:txBody>
          <a:bodyPr/>
          <a:lstStyle>
            <a:lvl1pPr>
              <a:defRPr/>
            </a:lvl1pPr>
          </a:lstStyle>
          <a:p>
            <a:pPr>
              <a:defRPr/>
            </a:pPr>
            <a:fld id="{23AF6A9C-1333-4692-9274-E5B45CA3CD5B}" type="slidenum">
              <a:rPr lang="en-US"/>
              <a:pPr>
                <a:defRPr/>
              </a:pPr>
              <a:t>‹#›</a:t>
            </a:fld>
            <a:endParaRPr lang="en-US" dirty="0"/>
          </a:p>
        </p:txBody>
      </p:sp>
    </p:spTree>
    <p:extLst>
      <p:ext uri="{BB962C8B-B14F-4D97-AF65-F5344CB8AC3E}">
        <p14:creationId xmlns:p14="http://schemas.microsoft.com/office/powerpoint/2010/main" val="4114929415"/>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image" Target="../media/image2.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7.xml"/><Relationship Id="rId13" Type="http://schemas.openxmlformats.org/officeDocument/2006/relationships/slideLayout" Target="../slideLayouts/slideLayout32.xml"/><Relationship Id="rId18" Type="http://schemas.openxmlformats.org/officeDocument/2006/relationships/slideLayout" Target="../slideLayouts/slideLayout37.xml"/><Relationship Id="rId3" Type="http://schemas.openxmlformats.org/officeDocument/2006/relationships/slideLayout" Target="../slideLayouts/slideLayout22.xml"/><Relationship Id="rId7" Type="http://schemas.openxmlformats.org/officeDocument/2006/relationships/slideLayout" Target="../slideLayouts/slideLayout26.xml"/><Relationship Id="rId12" Type="http://schemas.openxmlformats.org/officeDocument/2006/relationships/slideLayout" Target="../slideLayouts/slideLayout31.xml"/><Relationship Id="rId17" Type="http://schemas.openxmlformats.org/officeDocument/2006/relationships/slideLayout" Target="../slideLayouts/slideLayout36.xml"/><Relationship Id="rId2" Type="http://schemas.openxmlformats.org/officeDocument/2006/relationships/slideLayout" Target="../slideLayouts/slideLayout21.xml"/><Relationship Id="rId16" Type="http://schemas.openxmlformats.org/officeDocument/2006/relationships/slideLayout" Target="../slideLayouts/slideLayout35.xml"/><Relationship Id="rId20" Type="http://schemas.openxmlformats.org/officeDocument/2006/relationships/theme" Target="../theme/theme2.xml"/><Relationship Id="rId1" Type="http://schemas.openxmlformats.org/officeDocument/2006/relationships/slideLayout" Target="../slideLayouts/slideLayout20.xml"/><Relationship Id="rId6" Type="http://schemas.openxmlformats.org/officeDocument/2006/relationships/slideLayout" Target="../slideLayouts/slideLayout25.xml"/><Relationship Id="rId11" Type="http://schemas.openxmlformats.org/officeDocument/2006/relationships/slideLayout" Target="../slideLayouts/slideLayout30.xml"/><Relationship Id="rId5" Type="http://schemas.openxmlformats.org/officeDocument/2006/relationships/slideLayout" Target="../slideLayouts/slideLayout24.xml"/><Relationship Id="rId15" Type="http://schemas.openxmlformats.org/officeDocument/2006/relationships/slideLayout" Target="../slideLayouts/slideLayout34.xml"/><Relationship Id="rId10" Type="http://schemas.openxmlformats.org/officeDocument/2006/relationships/slideLayout" Target="../slideLayouts/slideLayout29.xml"/><Relationship Id="rId19" Type="http://schemas.openxmlformats.org/officeDocument/2006/relationships/slideLayout" Target="../slideLayouts/slideLayout38.xml"/><Relationship Id="rId4" Type="http://schemas.openxmlformats.org/officeDocument/2006/relationships/slideLayout" Target="../slideLayouts/slideLayout23.xml"/><Relationship Id="rId9" Type="http://schemas.openxmlformats.org/officeDocument/2006/relationships/slideLayout" Target="../slideLayouts/slideLayout28.xml"/><Relationship Id="rId14" Type="http://schemas.openxmlformats.org/officeDocument/2006/relationships/slideLayout" Target="../slideLayouts/slideLayout33.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46.xml"/><Relationship Id="rId13" Type="http://schemas.openxmlformats.org/officeDocument/2006/relationships/slideLayout" Target="../slideLayouts/slideLayout51.xml"/><Relationship Id="rId18" Type="http://schemas.openxmlformats.org/officeDocument/2006/relationships/theme" Target="../theme/theme3.xml"/><Relationship Id="rId3" Type="http://schemas.openxmlformats.org/officeDocument/2006/relationships/slideLayout" Target="../slideLayouts/slideLayout41.xml"/><Relationship Id="rId7" Type="http://schemas.openxmlformats.org/officeDocument/2006/relationships/slideLayout" Target="../slideLayouts/slideLayout45.xml"/><Relationship Id="rId12" Type="http://schemas.openxmlformats.org/officeDocument/2006/relationships/slideLayout" Target="../slideLayouts/slideLayout50.xml"/><Relationship Id="rId17" Type="http://schemas.openxmlformats.org/officeDocument/2006/relationships/slideLayout" Target="../slideLayouts/slideLayout55.xml"/><Relationship Id="rId2" Type="http://schemas.openxmlformats.org/officeDocument/2006/relationships/slideLayout" Target="../slideLayouts/slideLayout40.xml"/><Relationship Id="rId16" Type="http://schemas.openxmlformats.org/officeDocument/2006/relationships/slideLayout" Target="../slideLayouts/slideLayout54.xml"/><Relationship Id="rId1" Type="http://schemas.openxmlformats.org/officeDocument/2006/relationships/slideLayout" Target="../slideLayouts/slideLayout39.xml"/><Relationship Id="rId6" Type="http://schemas.openxmlformats.org/officeDocument/2006/relationships/slideLayout" Target="../slideLayouts/slideLayout44.xml"/><Relationship Id="rId11" Type="http://schemas.openxmlformats.org/officeDocument/2006/relationships/slideLayout" Target="../slideLayouts/slideLayout49.xml"/><Relationship Id="rId5" Type="http://schemas.openxmlformats.org/officeDocument/2006/relationships/slideLayout" Target="../slideLayouts/slideLayout43.xml"/><Relationship Id="rId15" Type="http://schemas.openxmlformats.org/officeDocument/2006/relationships/slideLayout" Target="../slideLayouts/slideLayout53.xml"/><Relationship Id="rId10" Type="http://schemas.openxmlformats.org/officeDocument/2006/relationships/slideLayout" Target="../slideLayouts/slideLayout48.xml"/><Relationship Id="rId19" Type="http://schemas.openxmlformats.org/officeDocument/2006/relationships/image" Target="../media/image2.png"/><Relationship Id="rId4" Type="http://schemas.openxmlformats.org/officeDocument/2006/relationships/slideLayout" Target="../slideLayouts/slideLayout42.xml"/><Relationship Id="rId9" Type="http://schemas.openxmlformats.org/officeDocument/2006/relationships/slideLayout" Target="../slideLayouts/slideLayout47.xml"/><Relationship Id="rId14" Type="http://schemas.openxmlformats.org/officeDocument/2006/relationships/slideLayout" Target="../slideLayouts/slideLayout5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pic>
        <p:nvPicPr>
          <p:cNvPr id="9" name="Picture 25"/>
          <p:cNvPicPr>
            <a:picLocks noChangeAspect="1" noChangeArrowheads="1"/>
          </p:cNvPicPr>
          <p:nvPr userDrawn="1"/>
        </p:nvPicPr>
        <p:blipFill>
          <a:blip r:embed="rId21" cstate="print">
            <a:extLst>
              <a:ext uri="{28A0092B-C50C-407E-A947-70E740481C1C}">
                <a14:useLocalDpi xmlns:a14="http://schemas.microsoft.com/office/drawing/2010/main" val="0"/>
              </a:ext>
            </a:extLst>
          </a:blip>
          <a:srcRect/>
          <a:stretch>
            <a:fillRect/>
          </a:stretch>
        </p:blipFill>
        <p:spPr bwMode="auto">
          <a:xfrm>
            <a:off x="457200" y="5638800"/>
            <a:ext cx="990600" cy="781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1027" name="Text Placeholder 2"/>
          <p:cNvSpPr>
            <a:spLocks noGrp="1"/>
          </p:cNvSpPr>
          <p:nvPr>
            <p:ph type="body" idx="1"/>
          </p:nvPr>
        </p:nvSpPr>
        <p:spPr bwMode="auto">
          <a:xfrm>
            <a:off x="457200" y="1600200"/>
            <a:ext cx="7620000" cy="4800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prstClr val="white"/>
              </a:solidFill>
            </a:endParaRPr>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prstClr val="white"/>
              </a:solidFill>
            </a:endParaRPr>
          </a:p>
        </p:txBody>
      </p:sp>
      <p:sp>
        <p:nvSpPr>
          <p:cNvPr id="6" name="Slide Number Placeholder 5"/>
          <p:cNvSpPr>
            <a:spLocks noGrp="1"/>
          </p:cNvSpPr>
          <p:nvPr>
            <p:ph type="sldNum" sz="quarter" idx="4"/>
          </p:nvPr>
        </p:nvSpPr>
        <p:spPr>
          <a:xfrm>
            <a:off x="8531226" y="5648327"/>
            <a:ext cx="549275" cy="396875"/>
          </a:xfrm>
          <a:prstGeom prst="bracketPair">
            <a:avLst>
              <a:gd name="adj" fmla="val 17949"/>
            </a:avLst>
          </a:prstGeom>
          <a:ln w="19050">
            <a:noFill/>
          </a:ln>
        </p:spPr>
        <p:txBody>
          <a:bodyPr vert="horz" lIns="0" tIns="0" rIns="0" bIns="0" rtlCol="0" anchor="ctr"/>
          <a:lstStyle>
            <a:lvl1pPr algn="ctr" fontAlgn="auto">
              <a:spcBef>
                <a:spcPts val="0"/>
              </a:spcBef>
              <a:spcAft>
                <a:spcPts val="0"/>
              </a:spcAft>
              <a:defRPr sz="1400" u="none" smtClean="0">
                <a:solidFill>
                  <a:srgbClr val="FFFFFF"/>
                </a:solidFill>
                <a:latin typeface="+mn-lt"/>
              </a:defRPr>
            </a:lvl1pPr>
          </a:lstStyle>
          <a:p>
            <a:pPr>
              <a:defRPr/>
            </a:pPr>
            <a:fld id="{964BC5F2-876F-4B2A-8797-434A79DF2479}" type="slidenum">
              <a:rPr lang="en-US" smtClean="0"/>
              <a:pPr>
                <a:defRPr/>
              </a:pPr>
              <a:t>‹#›</a:t>
            </a:fld>
            <a:endParaRPr lang="en-US" dirty="0"/>
          </a:p>
        </p:txBody>
      </p:sp>
      <p:sp>
        <p:nvSpPr>
          <p:cNvPr id="5" name="Footer Placeholder 4"/>
          <p:cNvSpPr>
            <a:spLocks noGrp="1"/>
          </p:cNvSpPr>
          <p:nvPr>
            <p:ph type="ftr" sz="quarter" idx="3"/>
          </p:nvPr>
        </p:nvSpPr>
        <p:spPr>
          <a:xfrm rot="16200000">
            <a:off x="7587457" y="4048921"/>
            <a:ext cx="2366963" cy="365125"/>
          </a:xfrm>
          <a:prstGeom prst="rect">
            <a:avLst/>
          </a:prstGeom>
        </p:spPr>
        <p:txBody>
          <a:bodyPr vert="horz" lIns="91440" tIns="45720" rIns="91440" bIns="45720" rtlCol="0" anchor="ctr"/>
          <a:lstStyle>
            <a:lvl1pPr algn="r" fontAlgn="auto">
              <a:spcBef>
                <a:spcPts val="0"/>
              </a:spcBef>
              <a:spcAft>
                <a:spcPts val="0"/>
              </a:spcAft>
              <a:defRPr sz="1200" u="none" dirty="0" smtClean="0">
                <a:solidFill>
                  <a:schemeClr val="bg2"/>
                </a:solidFill>
                <a:latin typeface="+mn-lt"/>
              </a:defRPr>
            </a:lvl1pPr>
          </a:lstStyle>
          <a:p>
            <a:pPr>
              <a:defRPr/>
            </a:pPr>
            <a:endParaRPr lang="en-US" dirty="0">
              <a:solidFill>
                <a:srgbClr val="E4E9EF"/>
              </a:solidFill>
            </a:endParaRPr>
          </a:p>
        </p:txBody>
      </p:sp>
      <p:sp>
        <p:nvSpPr>
          <p:cNvPr id="4" name="Date Placeholder 3"/>
          <p:cNvSpPr>
            <a:spLocks noGrp="1"/>
          </p:cNvSpPr>
          <p:nvPr>
            <p:ph type="dt" sz="half" idx="2"/>
          </p:nvPr>
        </p:nvSpPr>
        <p:spPr>
          <a:xfrm rot="16200000">
            <a:off x="7551738" y="1646239"/>
            <a:ext cx="2438400" cy="365125"/>
          </a:xfrm>
          <a:prstGeom prst="rect">
            <a:avLst/>
          </a:prstGeom>
        </p:spPr>
        <p:txBody>
          <a:bodyPr vert="horz" lIns="91440" tIns="45720" rIns="91440" bIns="45720" rtlCol="0" anchor="ctr"/>
          <a:lstStyle>
            <a:lvl1pPr algn="l" fontAlgn="auto">
              <a:spcBef>
                <a:spcPts val="0"/>
              </a:spcBef>
              <a:spcAft>
                <a:spcPts val="0"/>
              </a:spcAft>
              <a:defRPr sz="1200" u="none" smtClean="0">
                <a:solidFill>
                  <a:schemeClr val="bg2"/>
                </a:solidFill>
                <a:latin typeface="+mn-lt"/>
              </a:defRPr>
            </a:lvl1pPr>
          </a:lstStyle>
          <a:p>
            <a:pPr>
              <a:defRPr/>
            </a:pPr>
            <a:fld id="{0837D092-A529-4355-8805-07BB7282F5EA}" type="datetime1">
              <a:rPr lang="en-US" smtClean="0">
                <a:solidFill>
                  <a:srgbClr val="E4E9EF"/>
                </a:solidFill>
              </a:rPr>
              <a:t>5/19/2015</a:t>
            </a:fld>
            <a:endParaRPr lang="en-US" dirty="0">
              <a:solidFill>
                <a:srgbClr val="E4E9EF"/>
              </a:solidFill>
            </a:endParaRPr>
          </a:p>
        </p:txBody>
      </p:sp>
    </p:spTree>
    <p:extLst>
      <p:ext uri="{BB962C8B-B14F-4D97-AF65-F5344CB8AC3E}">
        <p14:creationId xmlns:p14="http://schemas.microsoft.com/office/powerpoint/2010/main" val="872238454"/>
      </p:ext>
    </p:extLst>
  </p:cSld>
  <p:clrMap bg1="lt1" tx1="dk1" bg2="lt2" tx2="dk2" accent1="accent1" accent2="accent2" accent3="accent3" accent4="accent4" accent5="accent5" accent6="accent6" hlink="hlink" folHlink="folHlink"/>
  <p:sldLayoutIdLst>
    <p:sldLayoutId id="2147483959" r:id="rId1"/>
    <p:sldLayoutId id="2147483960" r:id="rId2"/>
    <p:sldLayoutId id="2147483961" r:id="rId3"/>
    <p:sldLayoutId id="2147483979" r:id="rId4"/>
    <p:sldLayoutId id="2147483962" r:id="rId5"/>
    <p:sldLayoutId id="2147483963" r:id="rId6"/>
    <p:sldLayoutId id="2147483964" r:id="rId7"/>
    <p:sldLayoutId id="2147483965" r:id="rId8"/>
    <p:sldLayoutId id="2147483966" r:id="rId9"/>
    <p:sldLayoutId id="2147483967" r:id="rId10"/>
    <p:sldLayoutId id="2147483968" r:id="rId11"/>
    <p:sldLayoutId id="2147483969" r:id="rId12"/>
    <p:sldLayoutId id="2147483970" r:id="rId13"/>
    <p:sldLayoutId id="2147483971" r:id="rId14"/>
    <p:sldLayoutId id="2147483975" r:id="rId15"/>
    <p:sldLayoutId id="2147483976" r:id="rId16"/>
    <p:sldLayoutId id="2147483977" r:id="rId17"/>
    <p:sldLayoutId id="2147483980" r:id="rId18"/>
    <p:sldLayoutId id="2147483978" r:id="rId19"/>
  </p:sldLayoutIdLst>
  <p:timing>
    <p:tnLst>
      <p:par>
        <p:cTn id="1" dur="indefinite" restart="never" nodeType="tmRoot"/>
      </p:par>
    </p:tnLst>
  </p:timing>
  <p:hf hdr="0" ftr="0" dt="0"/>
  <p:txStyles>
    <p:titleStyle>
      <a:lvl1pPr algn="l" rtl="0" fontAlgn="base">
        <a:spcBef>
          <a:spcPct val="0"/>
        </a:spcBef>
        <a:spcAft>
          <a:spcPct val="0"/>
        </a:spcAft>
        <a:defRPr sz="4600" kern="1200" spc="-100">
          <a:solidFill>
            <a:schemeClr val="tx2"/>
          </a:solidFill>
          <a:latin typeface="+mj-lt"/>
          <a:ea typeface="+mj-ea"/>
          <a:cs typeface="+mj-cs"/>
        </a:defRPr>
      </a:lvl1pPr>
      <a:lvl2pPr algn="l" rtl="0" fontAlgn="base">
        <a:spcBef>
          <a:spcPct val="0"/>
        </a:spcBef>
        <a:spcAft>
          <a:spcPct val="0"/>
        </a:spcAft>
        <a:defRPr sz="4600">
          <a:solidFill>
            <a:schemeClr val="tx2"/>
          </a:solidFill>
          <a:latin typeface="Cambria" pitchFamily="18" charset="0"/>
        </a:defRPr>
      </a:lvl2pPr>
      <a:lvl3pPr algn="l" rtl="0" fontAlgn="base">
        <a:spcBef>
          <a:spcPct val="0"/>
        </a:spcBef>
        <a:spcAft>
          <a:spcPct val="0"/>
        </a:spcAft>
        <a:defRPr sz="4600">
          <a:solidFill>
            <a:schemeClr val="tx2"/>
          </a:solidFill>
          <a:latin typeface="Cambria" pitchFamily="18" charset="0"/>
        </a:defRPr>
      </a:lvl3pPr>
      <a:lvl4pPr algn="l" rtl="0" fontAlgn="base">
        <a:spcBef>
          <a:spcPct val="0"/>
        </a:spcBef>
        <a:spcAft>
          <a:spcPct val="0"/>
        </a:spcAft>
        <a:defRPr sz="4600">
          <a:solidFill>
            <a:schemeClr val="tx2"/>
          </a:solidFill>
          <a:latin typeface="Cambria" pitchFamily="18" charset="0"/>
        </a:defRPr>
      </a:lvl4pPr>
      <a:lvl5pPr algn="l" rtl="0" fontAlgn="base">
        <a:spcBef>
          <a:spcPct val="0"/>
        </a:spcBef>
        <a:spcAft>
          <a:spcPct val="0"/>
        </a:spcAft>
        <a:defRPr sz="4600">
          <a:solidFill>
            <a:schemeClr val="tx2"/>
          </a:solidFill>
          <a:latin typeface="Cambria" pitchFamily="18" charset="0"/>
        </a:defRPr>
      </a:lvl5pPr>
      <a:lvl6pPr marL="457200" algn="l" rtl="0" fontAlgn="base">
        <a:spcBef>
          <a:spcPct val="0"/>
        </a:spcBef>
        <a:spcAft>
          <a:spcPct val="0"/>
        </a:spcAft>
        <a:defRPr sz="4600">
          <a:solidFill>
            <a:schemeClr val="tx2"/>
          </a:solidFill>
          <a:latin typeface="Cambria" pitchFamily="18" charset="0"/>
        </a:defRPr>
      </a:lvl6pPr>
      <a:lvl7pPr marL="914400" algn="l" rtl="0" fontAlgn="base">
        <a:spcBef>
          <a:spcPct val="0"/>
        </a:spcBef>
        <a:spcAft>
          <a:spcPct val="0"/>
        </a:spcAft>
        <a:defRPr sz="4600">
          <a:solidFill>
            <a:schemeClr val="tx2"/>
          </a:solidFill>
          <a:latin typeface="Cambria" pitchFamily="18" charset="0"/>
        </a:defRPr>
      </a:lvl7pPr>
      <a:lvl8pPr marL="1371600" algn="l" rtl="0" fontAlgn="base">
        <a:spcBef>
          <a:spcPct val="0"/>
        </a:spcBef>
        <a:spcAft>
          <a:spcPct val="0"/>
        </a:spcAft>
        <a:defRPr sz="4600">
          <a:solidFill>
            <a:schemeClr val="tx2"/>
          </a:solidFill>
          <a:latin typeface="Cambria" pitchFamily="18" charset="0"/>
        </a:defRPr>
      </a:lvl8pPr>
      <a:lvl9pPr marL="1828800" algn="l" rtl="0" fontAlgn="base">
        <a:spcBef>
          <a:spcPct val="0"/>
        </a:spcBef>
        <a:spcAft>
          <a:spcPct val="0"/>
        </a:spcAft>
        <a:defRPr sz="4600">
          <a:solidFill>
            <a:schemeClr val="tx2"/>
          </a:solidFill>
          <a:latin typeface="Cambria" pitchFamily="18" charset="0"/>
        </a:defRPr>
      </a:lvl9pPr>
    </p:titleStyle>
    <p:bodyStyle>
      <a:lvl1pPr marL="342900" indent="-228600" algn="l" rtl="0" fontAlgn="base">
        <a:spcBef>
          <a:spcPct val="20000"/>
        </a:spcBef>
        <a:spcAft>
          <a:spcPct val="0"/>
        </a:spcAft>
        <a:buClr>
          <a:schemeClr val="accent1"/>
        </a:buClr>
        <a:buFont typeface="Arial" charset="0"/>
        <a:buChar char="•"/>
        <a:defRPr sz="2200" kern="1200">
          <a:solidFill>
            <a:schemeClr val="tx1"/>
          </a:solidFill>
          <a:latin typeface="+mn-lt"/>
          <a:ea typeface="+mn-ea"/>
          <a:cs typeface="+mn-cs"/>
        </a:defRPr>
      </a:lvl1pPr>
      <a:lvl2pPr marL="639763" indent="-228600" algn="l" rtl="0" fontAlgn="base">
        <a:spcBef>
          <a:spcPct val="20000"/>
        </a:spcBef>
        <a:spcAft>
          <a:spcPct val="0"/>
        </a:spcAft>
        <a:buClr>
          <a:schemeClr val="accent2"/>
        </a:buClr>
        <a:buFont typeface="Arial" charset="0"/>
        <a:buChar char="•"/>
        <a:defRPr sz="2000" kern="1200">
          <a:solidFill>
            <a:schemeClr val="tx1"/>
          </a:solidFill>
          <a:latin typeface="+mn-lt"/>
          <a:ea typeface="+mn-ea"/>
          <a:cs typeface="+mn-cs"/>
        </a:defRPr>
      </a:lvl2pPr>
      <a:lvl3pPr marL="1004888" indent="-228600" algn="l" rtl="0" fontAlgn="base">
        <a:spcBef>
          <a:spcPct val="20000"/>
        </a:spcBef>
        <a:spcAft>
          <a:spcPct val="0"/>
        </a:spcAft>
        <a:buClr>
          <a:srgbClr val="E68422"/>
        </a:buClr>
        <a:buFont typeface="Arial" charset="0"/>
        <a:buChar char="•"/>
        <a:defRPr kern="1200">
          <a:solidFill>
            <a:schemeClr val="tx1"/>
          </a:solidFill>
          <a:latin typeface="+mn-lt"/>
          <a:ea typeface="+mn-ea"/>
          <a:cs typeface="+mn-cs"/>
        </a:defRPr>
      </a:lvl3pPr>
      <a:lvl4pPr marL="1279525" indent="-228600" algn="l" rtl="0" fontAlgn="base">
        <a:spcBef>
          <a:spcPct val="20000"/>
        </a:spcBef>
        <a:spcAft>
          <a:spcPct val="0"/>
        </a:spcAft>
        <a:buClr>
          <a:srgbClr val="846648"/>
        </a:buClr>
        <a:buFont typeface="Arial" charset="0"/>
        <a:buChar char="•"/>
        <a:defRPr sz="1600" kern="1200">
          <a:solidFill>
            <a:schemeClr val="tx1"/>
          </a:solidFill>
          <a:latin typeface="+mn-lt"/>
          <a:ea typeface="+mn-ea"/>
          <a:cs typeface="+mn-cs"/>
        </a:defRPr>
      </a:lvl4pPr>
      <a:lvl5pPr marL="1554163" indent="-228600" algn="l" rtl="0" fontAlgn="base">
        <a:spcBef>
          <a:spcPct val="20000"/>
        </a:spcBef>
        <a:spcAft>
          <a:spcPct val="0"/>
        </a:spcAft>
        <a:buClr>
          <a:srgbClr val="63891F"/>
        </a:buClr>
        <a:buFont typeface="Arial" charset="0"/>
        <a:buChar char="•"/>
        <a:defRPr sz="1400" kern="120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1027" name="Text Placeholder 2"/>
          <p:cNvSpPr>
            <a:spLocks noGrp="1"/>
          </p:cNvSpPr>
          <p:nvPr>
            <p:ph type="body" idx="1"/>
          </p:nvPr>
        </p:nvSpPr>
        <p:spPr bwMode="auto">
          <a:xfrm>
            <a:off x="457200" y="1600200"/>
            <a:ext cx="7620000" cy="4800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prstClr val="white"/>
              </a:solidFill>
            </a:endParaRPr>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prstClr val="white"/>
              </a:solidFill>
            </a:endParaRPr>
          </a:p>
        </p:txBody>
      </p:sp>
      <p:sp>
        <p:nvSpPr>
          <p:cNvPr id="6" name="Slide Number Placeholder 5"/>
          <p:cNvSpPr>
            <a:spLocks noGrp="1"/>
          </p:cNvSpPr>
          <p:nvPr>
            <p:ph type="sldNum" sz="quarter" idx="4"/>
          </p:nvPr>
        </p:nvSpPr>
        <p:spPr>
          <a:xfrm>
            <a:off x="8531226" y="5648327"/>
            <a:ext cx="549275" cy="396875"/>
          </a:xfrm>
          <a:prstGeom prst="bracketPair">
            <a:avLst>
              <a:gd name="adj" fmla="val 17949"/>
            </a:avLst>
          </a:prstGeom>
          <a:ln w="19050">
            <a:noFill/>
          </a:ln>
        </p:spPr>
        <p:txBody>
          <a:bodyPr vert="horz" lIns="0" tIns="0" rIns="0" bIns="0" rtlCol="0" anchor="ctr"/>
          <a:lstStyle>
            <a:lvl1pPr algn="ctr" fontAlgn="auto">
              <a:spcBef>
                <a:spcPts val="0"/>
              </a:spcBef>
              <a:spcAft>
                <a:spcPts val="0"/>
              </a:spcAft>
              <a:defRPr sz="1800" u="none" smtClean="0">
                <a:solidFill>
                  <a:srgbClr val="FFFFFF"/>
                </a:solidFill>
                <a:latin typeface="+mn-lt"/>
              </a:defRPr>
            </a:lvl1pPr>
          </a:lstStyle>
          <a:p>
            <a:pPr>
              <a:defRPr/>
            </a:pPr>
            <a:fld id="{964BC5F2-876F-4B2A-8797-434A79DF2479}" type="slidenum">
              <a:rPr lang="en-US"/>
              <a:pPr>
                <a:defRPr/>
              </a:pPr>
              <a:t>‹#›</a:t>
            </a:fld>
            <a:endParaRPr lang="en-US" dirty="0"/>
          </a:p>
        </p:txBody>
      </p:sp>
      <p:sp>
        <p:nvSpPr>
          <p:cNvPr id="5" name="Footer Placeholder 4"/>
          <p:cNvSpPr>
            <a:spLocks noGrp="1"/>
          </p:cNvSpPr>
          <p:nvPr>
            <p:ph type="ftr" sz="quarter" idx="3"/>
          </p:nvPr>
        </p:nvSpPr>
        <p:spPr>
          <a:xfrm rot="16200000">
            <a:off x="7587457" y="4048921"/>
            <a:ext cx="2366963" cy="365125"/>
          </a:xfrm>
          <a:prstGeom prst="rect">
            <a:avLst/>
          </a:prstGeom>
        </p:spPr>
        <p:txBody>
          <a:bodyPr vert="horz" lIns="91440" tIns="45720" rIns="91440" bIns="45720" rtlCol="0" anchor="ctr"/>
          <a:lstStyle>
            <a:lvl1pPr algn="r" fontAlgn="auto">
              <a:spcBef>
                <a:spcPts val="0"/>
              </a:spcBef>
              <a:spcAft>
                <a:spcPts val="0"/>
              </a:spcAft>
              <a:defRPr sz="1200" u="none" dirty="0" smtClean="0">
                <a:solidFill>
                  <a:schemeClr val="bg2"/>
                </a:solidFill>
                <a:latin typeface="+mn-lt"/>
              </a:defRPr>
            </a:lvl1pPr>
          </a:lstStyle>
          <a:p>
            <a:pPr>
              <a:defRPr/>
            </a:pPr>
            <a:endParaRPr lang="en-US" dirty="0">
              <a:solidFill>
                <a:srgbClr val="E4E9EF"/>
              </a:solidFill>
            </a:endParaRPr>
          </a:p>
        </p:txBody>
      </p:sp>
      <p:sp>
        <p:nvSpPr>
          <p:cNvPr id="4" name="Date Placeholder 3"/>
          <p:cNvSpPr>
            <a:spLocks noGrp="1"/>
          </p:cNvSpPr>
          <p:nvPr>
            <p:ph type="dt" sz="half" idx="2"/>
          </p:nvPr>
        </p:nvSpPr>
        <p:spPr>
          <a:xfrm rot="16200000">
            <a:off x="7551738" y="1646239"/>
            <a:ext cx="2438400" cy="365125"/>
          </a:xfrm>
          <a:prstGeom prst="rect">
            <a:avLst/>
          </a:prstGeom>
        </p:spPr>
        <p:txBody>
          <a:bodyPr vert="horz" lIns="91440" tIns="45720" rIns="91440" bIns="45720" rtlCol="0" anchor="ctr"/>
          <a:lstStyle>
            <a:lvl1pPr algn="l" fontAlgn="auto">
              <a:spcBef>
                <a:spcPts val="0"/>
              </a:spcBef>
              <a:spcAft>
                <a:spcPts val="0"/>
              </a:spcAft>
              <a:defRPr sz="1200" u="none" smtClean="0">
                <a:solidFill>
                  <a:schemeClr val="bg2"/>
                </a:solidFill>
                <a:latin typeface="+mn-lt"/>
              </a:defRPr>
            </a:lvl1pPr>
          </a:lstStyle>
          <a:p>
            <a:pPr>
              <a:defRPr/>
            </a:pPr>
            <a:fld id="{A5190772-6CF0-4B04-A930-425F4219C75E}" type="datetime1">
              <a:rPr lang="en-US" smtClean="0">
                <a:solidFill>
                  <a:srgbClr val="E4E9EF"/>
                </a:solidFill>
              </a:rPr>
              <a:t>5/19/2015</a:t>
            </a:fld>
            <a:endParaRPr lang="en-US" dirty="0">
              <a:solidFill>
                <a:srgbClr val="E4E9EF"/>
              </a:solidFill>
            </a:endParaRPr>
          </a:p>
        </p:txBody>
      </p:sp>
    </p:spTree>
    <p:extLst>
      <p:ext uri="{BB962C8B-B14F-4D97-AF65-F5344CB8AC3E}">
        <p14:creationId xmlns:p14="http://schemas.microsoft.com/office/powerpoint/2010/main" val="1455822941"/>
      </p:ext>
    </p:extLst>
  </p:cSld>
  <p:clrMap bg1="lt1" tx1="dk1" bg2="lt2" tx2="dk2" accent1="accent1" accent2="accent2" accent3="accent3" accent4="accent4" accent5="accent5" accent6="accent6" hlink="hlink" folHlink="folHlink"/>
  <p:sldLayoutIdLst>
    <p:sldLayoutId id="2147483982" r:id="rId1"/>
    <p:sldLayoutId id="2147483983" r:id="rId2"/>
    <p:sldLayoutId id="2147483984" r:id="rId3"/>
    <p:sldLayoutId id="2147483985" r:id="rId4"/>
    <p:sldLayoutId id="2147483986" r:id="rId5"/>
    <p:sldLayoutId id="2147483987" r:id="rId6"/>
    <p:sldLayoutId id="2147483988" r:id="rId7"/>
    <p:sldLayoutId id="2147483989" r:id="rId8"/>
    <p:sldLayoutId id="2147483990" r:id="rId9"/>
    <p:sldLayoutId id="2147483991" r:id="rId10"/>
    <p:sldLayoutId id="2147483992" r:id="rId11"/>
    <p:sldLayoutId id="2147483993" r:id="rId12"/>
    <p:sldLayoutId id="2147483994" r:id="rId13"/>
    <p:sldLayoutId id="2147483995" r:id="rId14"/>
    <p:sldLayoutId id="2147483996" r:id="rId15"/>
    <p:sldLayoutId id="2147483997" r:id="rId16"/>
    <p:sldLayoutId id="2147483998" r:id="rId17"/>
    <p:sldLayoutId id="2147483999" r:id="rId18"/>
    <p:sldLayoutId id="2147484000" r:id="rId19"/>
  </p:sldLayoutIdLst>
  <p:timing>
    <p:tnLst>
      <p:par>
        <p:cTn id="1" dur="indefinite" restart="never" nodeType="tmRoot"/>
      </p:par>
    </p:tnLst>
  </p:timing>
  <p:hf hdr="0" ftr="0" dt="0"/>
  <p:txStyles>
    <p:titleStyle>
      <a:lvl1pPr algn="l" rtl="0" fontAlgn="base">
        <a:spcBef>
          <a:spcPct val="0"/>
        </a:spcBef>
        <a:spcAft>
          <a:spcPct val="0"/>
        </a:spcAft>
        <a:defRPr sz="4600" kern="1200" spc="-100">
          <a:solidFill>
            <a:schemeClr val="tx2"/>
          </a:solidFill>
          <a:latin typeface="+mj-lt"/>
          <a:ea typeface="+mj-ea"/>
          <a:cs typeface="+mj-cs"/>
        </a:defRPr>
      </a:lvl1pPr>
      <a:lvl2pPr algn="l" rtl="0" fontAlgn="base">
        <a:spcBef>
          <a:spcPct val="0"/>
        </a:spcBef>
        <a:spcAft>
          <a:spcPct val="0"/>
        </a:spcAft>
        <a:defRPr sz="4600">
          <a:solidFill>
            <a:schemeClr val="tx2"/>
          </a:solidFill>
          <a:latin typeface="Cambria" pitchFamily="18" charset="0"/>
        </a:defRPr>
      </a:lvl2pPr>
      <a:lvl3pPr algn="l" rtl="0" fontAlgn="base">
        <a:spcBef>
          <a:spcPct val="0"/>
        </a:spcBef>
        <a:spcAft>
          <a:spcPct val="0"/>
        </a:spcAft>
        <a:defRPr sz="4600">
          <a:solidFill>
            <a:schemeClr val="tx2"/>
          </a:solidFill>
          <a:latin typeface="Cambria" pitchFamily="18" charset="0"/>
        </a:defRPr>
      </a:lvl3pPr>
      <a:lvl4pPr algn="l" rtl="0" fontAlgn="base">
        <a:spcBef>
          <a:spcPct val="0"/>
        </a:spcBef>
        <a:spcAft>
          <a:spcPct val="0"/>
        </a:spcAft>
        <a:defRPr sz="4600">
          <a:solidFill>
            <a:schemeClr val="tx2"/>
          </a:solidFill>
          <a:latin typeface="Cambria" pitchFamily="18" charset="0"/>
        </a:defRPr>
      </a:lvl4pPr>
      <a:lvl5pPr algn="l" rtl="0" fontAlgn="base">
        <a:spcBef>
          <a:spcPct val="0"/>
        </a:spcBef>
        <a:spcAft>
          <a:spcPct val="0"/>
        </a:spcAft>
        <a:defRPr sz="4600">
          <a:solidFill>
            <a:schemeClr val="tx2"/>
          </a:solidFill>
          <a:latin typeface="Cambria" pitchFamily="18" charset="0"/>
        </a:defRPr>
      </a:lvl5pPr>
      <a:lvl6pPr marL="457200" algn="l" rtl="0" fontAlgn="base">
        <a:spcBef>
          <a:spcPct val="0"/>
        </a:spcBef>
        <a:spcAft>
          <a:spcPct val="0"/>
        </a:spcAft>
        <a:defRPr sz="4600">
          <a:solidFill>
            <a:schemeClr val="tx2"/>
          </a:solidFill>
          <a:latin typeface="Cambria" pitchFamily="18" charset="0"/>
        </a:defRPr>
      </a:lvl6pPr>
      <a:lvl7pPr marL="914400" algn="l" rtl="0" fontAlgn="base">
        <a:spcBef>
          <a:spcPct val="0"/>
        </a:spcBef>
        <a:spcAft>
          <a:spcPct val="0"/>
        </a:spcAft>
        <a:defRPr sz="4600">
          <a:solidFill>
            <a:schemeClr val="tx2"/>
          </a:solidFill>
          <a:latin typeface="Cambria" pitchFamily="18" charset="0"/>
        </a:defRPr>
      </a:lvl7pPr>
      <a:lvl8pPr marL="1371600" algn="l" rtl="0" fontAlgn="base">
        <a:spcBef>
          <a:spcPct val="0"/>
        </a:spcBef>
        <a:spcAft>
          <a:spcPct val="0"/>
        </a:spcAft>
        <a:defRPr sz="4600">
          <a:solidFill>
            <a:schemeClr val="tx2"/>
          </a:solidFill>
          <a:latin typeface="Cambria" pitchFamily="18" charset="0"/>
        </a:defRPr>
      </a:lvl8pPr>
      <a:lvl9pPr marL="1828800" algn="l" rtl="0" fontAlgn="base">
        <a:spcBef>
          <a:spcPct val="0"/>
        </a:spcBef>
        <a:spcAft>
          <a:spcPct val="0"/>
        </a:spcAft>
        <a:defRPr sz="4600">
          <a:solidFill>
            <a:schemeClr val="tx2"/>
          </a:solidFill>
          <a:latin typeface="Cambria" pitchFamily="18" charset="0"/>
        </a:defRPr>
      </a:lvl9pPr>
    </p:titleStyle>
    <p:bodyStyle>
      <a:lvl1pPr marL="342900" indent="-228600" algn="l" rtl="0" fontAlgn="base">
        <a:spcBef>
          <a:spcPct val="20000"/>
        </a:spcBef>
        <a:spcAft>
          <a:spcPct val="0"/>
        </a:spcAft>
        <a:buClr>
          <a:schemeClr val="accent1"/>
        </a:buClr>
        <a:buFont typeface="Arial" charset="0"/>
        <a:buChar char="•"/>
        <a:defRPr sz="2200" kern="1200">
          <a:solidFill>
            <a:schemeClr val="tx1"/>
          </a:solidFill>
          <a:latin typeface="+mn-lt"/>
          <a:ea typeface="+mn-ea"/>
          <a:cs typeface="+mn-cs"/>
        </a:defRPr>
      </a:lvl1pPr>
      <a:lvl2pPr marL="639763" indent="-228600" algn="l" rtl="0" fontAlgn="base">
        <a:spcBef>
          <a:spcPct val="20000"/>
        </a:spcBef>
        <a:spcAft>
          <a:spcPct val="0"/>
        </a:spcAft>
        <a:buClr>
          <a:schemeClr val="accent2"/>
        </a:buClr>
        <a:buFont typeface="Arial" charset="0"/>
        <a:buChar char="•"/>
        <a:defRPr sz="2000" kern="1200">
          <a:solidFill>
            <a:schemeClr val="tx1"/>
          </a:solidFill>
          <a:latin typeface="+mn-lt"/>
          <a:ea typeface="+mn-ea"/>
          <a:cs typeface="+mn-cs"/>
        </a:defRPr>
      </a:lvl2pPr>
      <a:lvl3pPr marL="1004888" indent="-228600" algn="l" rtl="0" fontAlgn="base">
        <a:spcBef>
          <a:spcPct val="20000"/>
        </a:spcBef>
        <a:spcAft>
          <a:spcPct val="0"/>
        </a:spcAft>
        <a:buClr>
          <a:srgbClr val="E68422"/>
        </a:buClr>
        <a:buFont typeface="Arial" charset="0"/>
        <a:buChar char="•"/>
        <a:defRPr kern="1200">
          <a:solidFill>
            <a:schemeClr val="tx1"/>
          </a:solidFill>
          <a:latin typeface="+mn-lt"/>
          <a:ea typeface="+mn-ea"/>
          <a:cs typeface="+mn-cs"/>
        </a:defRPr>
      </a:lvl3pPr>
      <a:lvl4pPr marL="1279525" indent="-228600" algn="l" rtl="0" fontAlgn="base">
        <a:spcBef>
          <a:spcPct val="20000"/>
        </a:spcBef>
        <a:spcAft>
          <a:spcPct val="0"/>
        </a:spcAft>
        <a:buClr>
          <a:srgbClr val="846648"/>
        </a:buClr>
        <a:buFont typeface="Arial" charset="0"/>
        <a:buChar char="•"/>
        <a:defRPr sz="1600" kern="1200">
          <a:solidFill>
            <a:schemeClr val="tx1"/>
          </a:solidFill>
          <a:latin typeface="+mn-lt"/>
          <a:ea typeface="+mn-ea"/>
          <a:cs typeface="+mn-cs"/>
        </a:defRPr>
      </a:lvl4pPr>
      <a:lvl5pPr marL="1554163" indent="-228600" algn="l" rtl="0" fontAlgn="base">
        <a:spcBef>
          <a:spcPct val="20000"/>
        </a:spcBef>
        <a:spcAft>
          <a:spcPct val="0"/>
        </a:spcAft>
        <a:buClr>
          <a:srgbClr val="63891F"/>
        </a:buClr>
        <a:buFont typeface="Arial" charset="0"/>
        <a:buChar char="•"/>
        <a:defRPr sz="1400" kern="120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pic>
        <p:nvPicPr>
          <p:cNvPr id="9" name="Picture 25"/>
          <p:cNvPicPr>
            <a:picLocks noChangeAspect="1" noChangeArrowheads="1"/>
          </p:cNvPicPr>
          <p:nvPr userDrawn="1"/>
        </p:nvPicPr>
        <p:blipFill>
          <a:blip r:embed="rId19" cstate="print">
            <a:extLst>
              <a:ext uri="{28A0092B-C50C-407E-A947-70E740481C1C}">
                <a14:useLocalDpi xmlns:a14="http://schemas.microsoft.com/office/drawing/2010/main" val="0"/>
              </a:ext>
            </a:extLst>
          </a:blip>
          <a:srcRect/>
          <a:stretch>
            <a:fillRect/>
          </a:stretch>
        </p:blipFill>
        <p:spPr bwMode="auto">
          <a:xfrm>
            <a:off x="457200" y="5638800"/>
            <a:ext cx="990600" cy="781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1027" name="Text Placeholder 2"/>
          <p:cNvSpPr>
            <a:spLocks noGrp="1"/>
          </p:cNvSpPr>
          <p:nvPr>
            <p:ph type="body" idx="1"/>
          </p:nvPr>
        </p:nvSpPr>
        <p:spPr bwMode="auto">
          <a:xfrm>
            <a:off x="457200" y="1600200"/>
            <a:ext cx="7620000" cy="4800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prstClr val="white"/>
              </a:solidFill>
            </a:endParaRPr>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prstClr val="white"/>
              </a:solidFill>
            </a:endParaRPr>
          </a:p>
        </p:txBody>
      </p:sp>
      <p:sp>
        <p:nvSpPr>
          <p:cNvPr id="6" name="Slide Number Placeholder 5"/>
          <p:cNvSpPr>
            <a:spLocks noGrp="1"/>
          </p:cNvSpPr>
          <p:nvPr>
            <p:ph type="sldNum" sz="quarter" idx="4"/>
          </p:nvPr>
        </p:nvSpPr>
        <p:spPr>
          <a:xfrm>
            <a:off x="8531226" y="5648327"/>
            <a:ext cx="549275" cy="396875"/>
          </a:xfrm>
          <a:prstGeom prst="bracketPair">
            <a:avLst>
              <a:gd name="adj" fmla="val 17949"/>
            </a:avLst>
          </a:prstGeom>
          <a:ln w="19050">
            <a:solidFill>
              <a:srgbClr val="FFFFFF"/>
            </a:solidFill>
          </a:ln>
        </p:spPr>
        <p:txBody>
          <a:bodyPr vert="horz" lIns="0" tIns="0" rIns="0" bIns="0" rtlCol="0" anchor="ctr"/>
          <a:lstStyle>
            <a:lvl1pPr algn="ctr" fontAlgn="auto">
              <a:spcBef>
                <a:spcPts val="0"/>
              </a:spcBef>
              <a:spcAft>
                <a:spcPts val="0"/>
              </a:spcAft>
              <a:defRPr sz="1800" u="none" smtClean="0">
                <a:solidFill>
                  <a:srgbClr val="FFFFFF"/>
                </a:solidFill>
                <a:latin typeface="+mn-lt"/>
              </a:defRPr>
            </a:lvl1pPr>
          </a:lstStyle>
          <a:p>
            <a:pPr>
              <a:defRPr/>
            </a:pPr>
            <a:fld id="{964BC5F2-876F-4B2A-8797-434A79DF2479}" type="slidenum">
              <a:rPr lang="en-US"/>
              <a:pPr>
                <a:defRPr/>
              </a:pPr>
              <a:t>‹#›</a:t>
            </a:fld>
            <a:endParaRPr lang="en-US" dirty="0"/>
          </a:p>
        </p:txBody>
      </p:sp>
      <p:sp>
        <p:nvSpPr>
          <p:cNvPr id="5" name="Footer Placeholder 4"/>
          <p:cNvSpPr>
            <a:spLocks noGrp="1"/>
          </p:cNvSpPr>
          <p:nvPr>
            <p:ph type="ftr" sz="quarter" idx="3"/>
          </p:nvPr>
        </p:nvSpPr>
        <p:spPr>
          <a:xfrm rot="16200000">
            <a:off x="7587457" y="4048921"/>
            <a:ext cx="2366963" cy="365125"/>
          </a:xfrm>
          <a:prstGeom prst="rect">
            <a:avLst/>
          </a:prstGeom>
        </p:spPr>
        <p:txBody>
          <a:bodyPr vert="horz" lIns="91440" tIns="45720" rIns="91440" bIns="45720" rtlCol="0" anchor="ctr"/>
          <a:lstStyle>
            <a:lvl1pPr algn="r" fontAlgn="auto">
              <a:spcBef>
                <a:spcPts val="0"/>
              </a:spcBef>
              <a:spcAft>
                <a:spcPts val="0"/>
              </a:spcAft>
              <a:defRPr sz="1200" u="none" dirty="0" smtClean="0">
                <a:solidFill>
                  <a:schemeClr val="bg2"/>
                </a:solidFill>
                <a:latin typeface="+mn-lt"/>
              </a:defRPr>
            </a:lvl1pPr>
          </a:lstStyle>
          <a:p>
            <a:pPr>
              <a:defRPr/>
            </a:pPr>
            <a:endParaRPr lang="en-US" dirty="0">
              <a:solidFill>
                <a:srgbClr val="E4E9EF"/>
              </a:solidFill>
            </a:endParaRPr>
          </a:p>
        </p:txBody>
      </p:sp>
      <p:sp>
        <p:nvSpPr>
          <p:cNvPr id="4" name="Date Placeholder 3"/>
          <p:cNvSpPr>
            <a:spLocks noGrp="1"/>
          </p:cNvSpPr>
          <p:nvPr>
            <p:ph type="dt" sz="half" idx="2"/>
          </p:nvPr>
        </p:nvSpPr>
        <p:spPr>
          <a:xfrm rot="16200000">
            <a:off x="7551738" y="1646239"/>
            <a:ext cx="2438400" cy="365125"/>
          </a:xfrm>
          <a:prstGeom prst="rect">
            <a:avLst/>
          </a:prstGeom>
        </p:spPr>
        <p:txBody>
          <a:bodyPr vert="horz" lIns="91440" tIns="45720" rIns="91440" bIns="45720" rtlCol="0" anchor="ctr"/>
          <a:lstStyle>
            <a:lvl1pPr algn="l" fontAlgn="auto">
              <a:spcBef>
                <a:spcPts val="0"/>
              </a:spcBef>
              <a:spcAft>
                <a:spcPts val="0"/>
              </a:spcAft>
              <a:defRPr sz="1200" u="none" smtClean="0">
                <a:solidFill>
                  <a:schemeClr val="bg2"/>
                </a:solidFill>
                <a:latin typeface="+mn-lt"/>
              </a:defRPr>
            </a:lvl1pPr>
          </a:lstStyle>
          <a:p>
            <a:pPr>
              <a:defRPr/>
            </a:pPr>
            <a:fld id="{45A2DDA2-2E21-4B5D-8B59-6960E7A32918}" type="datetime1">
              <a:rPr lang="en-US" smtClean="0">
                <a:solidFill>
                  <a:srgbClr val="E4E9EF"/>
                </a:solidFill>
              </a:rPr>
              <a:t>5/19/2015</a:t>
            </a:fld>
            <a:endParaRPr lang="en-US" dirty="0">
              <a:solidFill>
                <a:srgbClr val="E4E9EF"/>
              </a:solidFill>
            </a:endParaRPr>
          </a:p>
        </p:txBody>
      </p:sp>
    </p:spTree>
    <p:extLst>
      <p:ext uri="{BB962C8B-B14F-4D97-AF65-F5344CB8AC3E}">
        <p14:creationId xmlns:p14="http://schemas.microsoft.com/office/powerpoint/2010/main" val="1784181702"/>
      </p:ext>
    </p:extLst>
  </p:cSld>
  <p:clrMap bg1="lt1" tx1="dk1" bg2="lt2" tx2="dk2" accent1="accent1" accent2="accent2" accent3="accent3" accent4="accent4" accent5="accent5" accent6="accent6" hlink="hlink" folHlink="folHlink"/>
  <p:sldLayoutIdLst>
    <p:sldLayoutId id="2147484002" r:id="rId1"/>
    <p:sldLayoutId id="2147484003" r:id="rId2"/>
    <p:sldLayoutId id="2147484004" r:id="rId3"/>
    <p:sldLayoutId id="2147484005" r:id="rId4"/>
    <p:sldLayoutId id="2147484006" r:id="rId5"/>
    <p:sldLayoutId id="2147484007" r:id="rId6"/>
    <p:sldLayoutId id="2147484008" r:id="rId7"/>
    <p:sldLayoutId id="2147484009" r:id="rId8"/>
    <p:sldLayoutId id="2147484010" r:id="rId9"/>
    <p:sldLayoutId id="2147484011" r:id="rId10"/>
    <p:sldLayoutId id="2147484012" r:id="rId11"/>
    <p:sldLayoutId id="2147484013" r:id="rId12"/>
    <p:sldLayoutId id="2147484014" r:id="rId13"/>
    <p:sldLayoutId id="2147484015" r:id="rId14"/>
    <p:sldLayoutId id="2147484016" r:id="rId15"/>
    <p:sldLayoutId id="2147484017" r:id="rId16"/>
    <p:sldLayoutId id="2147484018" r:id="rId17"/>
  </p:sldLayoutIdLst>
  <p:timing>
    <p:tnLst>
      <p:par>
        <p:cTn id="1" dur="indefinite" restart="never" nodeType="tmRoot"/>
      </p:par>
    </p:tnLst>
  </p:timing>
  <p:hf hdr="0" ftr="0" dt="0"/>
  <p:txStyles>
    <p:titleStyle>
      <a:lvl1pPr algn="l" rtl="0" fontAlgn="base">
        <a:spcBef>
          <a:spcPct val="0"/>
        </a:spcBef>
        <a:spcAft>
          <a:spcPct val="0"/>
        </a:spcAft>
        <a:defRPr sz="4600" kern="1200" spc="-100">
          <a:solidFill>
            <a:schemeClr val="tx2"/>
          </a:solidFill>
          <a:latin typeface="+mj-lt"/>
          <a:ea typeface="+mj-ea"/>
          <a:cs typeface="+mj-cs"/>
        </a:defRPr>
      </a:lvl1pPr>
      <a:lvl2pPr algn="l" rtl="0" fontAlgn="base">
        <a:spcBef>
          <a:spcPct val="0"/>
        </a:spcBef>
        <a:spcAft>
          <a:spcPct val="0"/>
        </a:spcAft>
        <a:defRPr sz="4600">
          <a:solidFill>
            <a:schemeClr val="tx2"/>
          </a:solidFill>
          <a:latin typeface="Cambria" pitchFamily="18" charset="0"/>
        </a:defRPr>
      </a:lvl2pPr>
      <a:lvl3pPr algn="l" rtl="0" fontAlgn="base">
        <a:spcBef>
          <a:spcPct val="0"/>
        </a:spcBef>
        <a:spcAft>
          <a:spcPct val="0"/>
        </a:spcAft>
        <a:defRPr sz="4600">
          <a:solidFill>
            <a:schemeClr val="tx2"/>
          </a:solidFill>
          <a:latin typeface="Cambria" pitchFamily="18" charset="0"/>
        </a:defRPr>
      </a:lvl3pPr>
      <a:lvl4pPr algn="l" rtl="0" fontAlgn="base">
        <a:spcBef>
          <a:spcPct val="0"/>
        </a:spcBef>
        <a:spcAft>
          <a:spcPct val="0"/>
        </a:spcAft>
        <a:defRPr sz="4600">
          <a:solidFill>
            <a:schemeClr val="tx2"/>
          </a:solidFill>
          <a:latin typeface="Cambria" pitchFamily="18" charset="0"/>
        </a:defRPr>
      </a:lvl4pPr>
      <a:lvl5pPr algn="l" rtl="0" fontAlgn="base">
        <a:spcBef>
          <a:spcPct val="0"/>
        </a:spcBef>
        <a:spcAft>
          <a:spcPct val="0"/>
        </a:spcAft>
        <a:defRPr sz="4600">
          <a:solidFill>
            <a:schemeClr val="tx2"/>
          </a:solidFill>
          <a:latin typeface="Cambria" pitchFamily="18" charset="0"/>
        </a:defRPr>
      </a:lvl5pPr>
      <a:lvl6pPr marL="457200" algn="l" rtl="0" fontAlgn="base">
        <a:spcBef>
          <a:spcPct val="0"/>
        </a:spcBef>
        <a:spcAft>
          <a:spcPct val="0"/>
        </a:spcAft>
        <a:defRPr sz="4600">
          <a:solidFill>
            <a:schemeClr val="tx2"/>
          </a:solidFill>
          <a:latin typeface="Cambria" pitchFamily="18" charset="0"/>
        </a:defRPr>
      </a:lvl6pPr>
      <a:lvl7pPr marL="914400" algn="l" rtl="0" fontAlgn="base">
        <a:spcBef>
          <a:spcPct val="0"/>
        </a:spcBef>
        <a:spcAft>
          <a:spcPct val="0"/>
        </a:spcAft>
        <a:defRPr sz="4600">
          <a:solidFill>
            <a:schemeClr val="tx2"/>
          </a:solidFill>
          <a:latin typeface="Cambria" pitchFamily="18" charset="0"/>
        </a:defRPr>
      </a:lvl7pPr>
      <a:lvl8pPr marL="1371600" algn="l" rtl="0" fontAlgn="base">
        <a:spcBef>
          <a:spcPct val="0"/>
        </a:spcBef>
        <a:spcAft>
          <a:spcPct val="0"/>
        </a:spcAft>
        <a:defRPr sz="4600">
          <a:solidFill>
            <a:schemeClr val="tx2"/>
          </a:solidFill>
          <a:latin typeface="Cambria" pitchFamily="18" charset="0"/>
        </a:defRPr>
      </a:lvl8pPr>
      <a:lvl9pPr marL="1828800" algn="l" rtl="0" fontAlgn="base">
        <a:spcBef>
          <a:spcPct val="0"/>
        </a:spcBef>
        <a:spcAft>
          <a:spcPct val="0"/>
        </a:spcAft>
        <a:defRPr sz="4600">
          <a:solidFill>
            <a:schemeClr val="tx2"/>
          </a:solidFill>
          <a:latin typeface="Cambria" pitchFamily="18" charset="0"/>
        </a:defRPr>
      </a:lvl9pPr>
    </p:titleStyle>
    <p:bodyStyle>
      <a:lvl1pPr marL="342900" indent="-228600" algn="l" rtl="0" fontAlgn="base">
        <a:spcBef>
          <a:spcPct val="20000"/>
        </a:spcBef>
        <a:spcAft>
          <a:spcPct val="0"/>
        </a:spcAft>
        <a:buClr>
          <a:schemeClr val="accent1"/>
        </a:buClr>
        <a:buFont typeface="Arial" charset="0"/>
        <a:buChar char="•"/>
        <a:defRPr sz="2200" kern="1200">
          <a:solidFill>
            <a:schemeClr val="tx1"/>
          </a:solidFill>
          <a:latin typeface="+mn-lt"/>
          <a:ea typeface="+mn-ea"/>
          <a:cs typeface="+mn-cs"/>
        </a:defRPr>
      </a:lvl1pPr>
      <a:lvl2pPr marL="639763" indent="-228600" algn="l" rtl="0" fontAlgn="base">
        <a:spcBef>
          <a:spcPct val="20000"/>
        </a:spcBef>
        <a:spcAft>
          <a:spcPct val="0"/>
        </a:spcAft>
        <a:buClr>
          <a:schemeClr val="accent2"/>
        </a:buClr>
        <a:buFont typeface="Arial" charset="0"/>
        <a:buChar char="•"/>
        <a:defRPr sz="2000" kern="1200">
          <a:solidFill>
            <a:schemeClr val="tx1"/>
          </a:solidFill>
          <a:latin typeface="+mn-lt"/>
          <a:ea typeface="+mn-ea"/>
          <a:cs typeface="+mn-cs"/>
        </a:defRPr>
      </a:lvl2pPr>
      <a:lvl3pPr marL="1004888" indent="-228600" algn="l" rtl="0" fontAlgn="base">
        <a:spcBef>
          <a:spcPct val="20000"/>
        </a:spcBef>
        <a:spcAft>
          <a:spcPct val="0"/>
        </a:spcAft>
        <a:buClr>
          <a:srgbClr val="E68422"/>
        </a:buClr>
        <a:buFont typeface="Arial" charset="0"/>
        <a:buChar char="•"/>
        <a:defRPr kern="1200">
          <a:solidFill>
            <a:schemeClr val="tx1"/>
          </a:solidFill>
          <a:latin typeface="+mn-lt"/>
          <a:ea typeface="+mn-ea"/>
          <a:cs typeface="+mn-cs"/>
        </a:defRPr>
      </a:lvl3pPr>
      <a:lvl4pPr marL="1279525" indent="-228600" algn="l" rtl="0" fontAlgn="base">
        <a:spcBef>
          <a:spcPct val="20000"/>
        </a:spcBef>
        <a:spcAft>
          <a:spcPct val="0"/>
        </a:spcAft>
        <a:buClr>
          <a:srgbClr val="846648"/>
        </a:buClr>
        <a:buFont typeface="Arial" charset="0"/>
        <a:buChar char="•"/>
        <a:defRPr sz="1600" kern="1200">
          <a:solidFill>
            <a:schemeClr val="tx1"/>
          </a:solidFill>
          <a:latin typeface="+mn-lt"/>
          <a:ea typeface="+mn-ea"/>
          <a:cs typeface="+mn-cs"/>
        </a:defRPr>
      </a:lvl4pPr>
      <a:lvl5pPr marL="1554163" indent="-228600" algn="l" rtl="0" fontAlgn="base">
        <a:spcBef>
          <a:spcPct val="20000"/>
        </a:spcBef>
        <a:spcAft>
          <a:spcPct val="0"/>
        </a:spcAft>
        <a:buClr>
          <a:srgbClr val="63891F"/>
        </a:buClr>
        <a:buFont typeface="Arial" charset="0"/>
        <a:buChar char="•"/>
        <a:defRPr sz="1400" kern="120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7.xml"/></Relationships>
</file>

<file path=ppt/slides/_rels/slide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38.xml"/></Relationships>
</file>

<file path=ppt/slides/_rels/slide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0.xml"/><Relationship Id="rId1" Type="http://schemas.openxmlformats.org/officeDocument/2006/relationships/slideLayout" Target="../slideLayouts/slideLayout19.xml"/></Relationships>
</file>

<file path=ppt/slides/_rels/slide1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9.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image" Target="../media/image8.jpeg"/><Relationship Id="rId7" Type="http://schemas.openxmlformats.org/officeDocument/2006/relationships/image" Target="../media/image12.jpeg"/><Relationship Id="rId2" Type="http://schemas.openxmlformats.org/officeDocument/2006/relationships/image" Target="../media/image7.jpeg"/><Relationship Id="rId1" Type="http://schemas.openxmlformats.org/officeDocument/2006/relationships/slideLayout" Target="../slideLayouts/slideLayout25.xml"/><Relationship Id="rId6" Type="http://schemas.openxmlformats.org/officeDocument/2006/relationships/image" Target="../media/image11.png"/><Relationship Id="rId5" Type="http://schemas.openxmlformats.org/officeDocument/2006/relationships/image" Target="../media/image10.jpeg"/><Relationship Id="rId4" Type="http://schemas.openxmlformats.org/officeDocument/2006/relationships/image" Target="../media/image9.jpe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8" Type="http://schemas.openxmlformats.org/officeDocument/2006/relationships/image" Target="../media/image12.jpeg"/><Relationship Id="rId3" Type="http://schemas.openxmlformats.org/officeDocument/2006/relationships/image" Target="../media/image13.jpeg"/><Relationship Id="rId7" Type="http://schemas.openxmlformats.org/officeDocument/2006/relationships/image" Target="../media/image16.jpeg"/><Relationship Id="rId2" Type="http://schemas.openxmlformats.org/officeDocument/2006/relationships/notesSlide" Target="../notesSlides/notesSlide13.xml"/><Relationship Id="rId1" Type="http://schemas.openxmlformats.org/officeDocument/2006/relationships/slideLayout" Target="../slideLayouts/slideLayout37.xml"/><Relationship Id="rId6" Type="http://schemas.openxmlformats.org/officeDocument/2006/relationships/image" Target="../media/image11.png"/><Relationship Id="rId5" Type="http://schemas.openxmlformats.org/officeDocument/2006/relationships/image" Target="../media/image15.jpeg"/><Relationship Id="rId4" Type="http://schemas.openxmlformats.org/officeDocument/2006/relationships/image" Target="../media/image14.jpe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6.xml"/></Relationships>
</file>

<file path=ppt/slides/_rels/slide20.xml.rels><?xml version="1.0" encoding="UTF-8" standalone="yes"?>
<Relationships xmlns="http://schemas.openxmlformats.org/package/2006/relationships"><Relationship Id="rId8" Type="http://schemas.openxmlformats.org/officeDocument/2006/relationships/image" Target="../media/image21.jpeg"/><Relationship Id="rId3" Type="http://schemas.openxmlformats.org/officeDocument/2006/relationships/image" Target="../media/image17.png"/><Relationship Id="rId7" Type="http://schemas.openxmlformats.org/officeDocument/2006/relationships/image" Target="../media/image20.jpeg"/><Relationship Id="rId2" Type="http://schemas.openxmlformats.org/officeDocument/2006/relationships/notesSlide" Target="../notesSlides/notesSlide14.xml"/><Relationship Id="rId1" Type="http://schemas.openxmlformats.org/officeDocument/2006/relationships/slideLayout" Target="../slideLayouts/slideLayout19.xml"/><Relationship Id="rId6" Type="http://schemas.openxmlformats.org/officeDocument/2006/relationships/image" Target="../media/image19.jpeg"/><Relationship Id="rId5" Type="http://schemas.openxmlformats.org/officeDocument/2006/relationships/image" Target="../media/image18.jpeg"/><Relationship Id="rId4" Type="http://schemas.openxmlformats.org/officeDocument/2006/relationships/image" Target="../media/image11.png"/><Relationship Id="rId9" Type="http://schemas.openxmlformats.org/officeDocument/2006/relationships/image" Target="../media/image12.jpeg"/></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45.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5.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4.xml.rels><?xml version="1.0" encoding="UTF-8" standalone="yes"?>
<Relationships xmlns="http://schemas.openxmlformats.org/package/2006/relationships"><Relationship Id="rId3" Type="http://schemas.openxmlformats.org/officeDocument/2006/relationships/image" Target="../media/image22.jpeg"/><Relationship Id="rId2" Type="http://schemas.openxmlformats.org/officeDocument/2006/relationships/notesSlide" Target="../notesSlides/notesSlide16.xml"/><Relationship Id="rId1" Type="http://schemas.openxmlformats.org/officeDocument/2006/relationships/slideLayout" Target="../slideLayouts/slideLayout34.xml"/></Relationships>
</file>

<file path=ppt/slides/_rels/slide25.xml.rels><?xml version="1.0" encoding="UTF-8" standalone="yes"?>
<Relationships xmlns="http://schemas.openxmlformats.org/package/2006/relationships"><Relationship Id="rId2" Type="http://schemas.openxmlformats.org/officeDocument/2006/relationships/image" Target="../media/image22.jpeg"/><Relationship Id="rId1" Type="http://schemas.openxmlformats.org/officeDocument/2006/relationships/slideLayout" Target="../slideLayouts/slideLayout1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4.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xml"/><Relationship Id="rId1" Type="http://schemas.openxmlformats.org/officeDocument/2006/relationships/slideLayout" Target="../slideLayouts/slideLayout16.xml"/></Relationships>
</file>

<file path=ppt/slides/_rels/slide30.xml.rels><?xml version="1.0" encoding="UTF-8" standalone="yes"?>
<Relationships xmlns="http://schemas.openxmlformats.org/package/2006/relationships"><Relationship Id="rId8" Type="http://schemas.microsoft.com/office/2007/relationships/diagramDrawing" Target="../diagrams/drawing6.xml"/><Relationship Id="rId3" Type="http://schemas.openxmlformats.org/officeDocument/2006/relationships/notesSlide" Target="../notesSlides/notesSlide18.xml"/><Relationship Id="rId7" Type="http://schemas.openxmlformats.org/officeDocument/2006/relationships/diagramColors" Target="../diagrams/colors6.xml"/><Relationship Id="rId2" Type="http://schemas.openxmlformats.org/officeDocument/2006/relationships/slideLayout" Target="../slideLayouts/slideLayout3.xml"/><Relationship Id="rId1" Type="http://schemas.openxmlformats.org/officeDocument/2006/relationships/themeOverride" Target="../theme/themeOverride1.xml"/><Relationship Id="rId6" Type="http://schemas.openxmlformats.org/officeDocument/2006/relationships/diagramQuickStyle" Target="../diagrams/quickStyle6.xml"/><Relationship Id="rId5" Type="http://schemas.openxmlformats.org/officeDocument/2006/relationships/diagramLayout" Target="../diagrams/layout6.xml"/><Relationship Id="rId4" Type="http://schemas.openxmlformats.org/officeDocument/2006/relationships/diagramData" Target="../diagrams/data6.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5.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5.xml"/></Relationships>
</file>

<file path=ppt/slides/_rels/slide33.xml.rels><?xml version="1.0" encoding="UTF-8" standalone="yes"?>
<Relationships xmlns="http://schemas.openxmlformats.org/package/2006/relationships"><Relationship Id="rId3" Type="http://schemas.openxmlformats.org/officeDocument/2006/relationships/image" Target="../media/image23.jpeg"/><Relationship Id="rId2" Type="http://schemas.openxmlformats.org/officeDocument/2006/relationships/notesSlide" Target="../notesSlides/notesSlide21.xml"/><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3" Type="http://schemas.openxmlformats.org/officeDocument/2006/relationships/hyperlink" Target="http://www.esopservices.com/" TargetMode="External"/><Relationship Id="rId2" Type="http://schemas.openxmlformats.org/officeDocument/2006/relationships/notesSlide" Target="../notesSlides/notesSlide24.xml"/><Relationship Id="rId1" Type="http://schemas.openxmlformats.org/officeDocument/2006/relationships/slideLayout" Target="../slideLayouts/slideLayout1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8" Type="http://schemas.openxmlformats.org/officeDocument/2006/relationships/diagramData" Target="../diagrams/data2.xml"/><Relationship Id="rId13" Type="http://schemas.openxmlformats.org/officeDocument/2006/relationships/diagramData" Target="../diagrams/data3.xml"/><Relationship Id="rId3" Type="http://schemas.openxmlformats.org/officeDocument/2006/relationships/diagramData" Target="../diagrams/data1.xml"/><Relationship Id="rId7" Type="http://schemas.microsoft.com/office/2007/relationships/diagramDrawing" Target="../diagrams/drawing1.xml"/><Relationship Id="rId12" Type="http://schemas.microsoft.com/office/2007/relationships/diagramDrawing" Target="../diagrams/drawing2.xml"/><Relationship Id="rId17" Type="http://schemas.microsoft.com/office/2007/relationships/diagramDrawing" Target="../diagrams/drawing3.xml"/><Relationship Id="rId2" Type="http://schemas.openxmlformats.org/officeDocument/2006/relationships/notesSlide" Target="../notesSlides/notesSlide4.xml"/><Relationship Id="rId16" Type="http://schemas.openxmlformats.org/officeDocument/2006/relationships/diagramColors" Target="../diagrams/colors3.xml"/><Relationship Id="rId1" Type="http://schemas.openxmlformats.org/officeDocument/2006/relationships/slideLayout" Target="../slideLayouts/slideLayout6.xml"/><Relationship Id="rId6" Type="http://schemas.openxmlformats.org/officeDocument/2006/relationships/diagramColors" Target="../diagrams/colors1.xml"/><Relationship Id="rId11" Type="http://schemas.openxmlformats.org/officeDocument/2006/relationships/diagramColors" Target="../diagrams/colors2.xml"/><Relationship Id="rId5" Type="http://schemas.openxmlformats.org/officeDocument/2006/relationships/diagramQuickStyle" Target="../diagrams/quickStyle1.xml"/><Relationship Id="rId15" Type="http://schemas.openxmlformats.org/officeDocument/2006/relationships/diagramQuickStyle" Target="../diagrams/quickStyle3.xml"/><Relationship Id="rId10" Type="http://schemas.openxmlformats.org/officeDocument/2006/relationships/diagramQuickStyle" Target="../diagrams/quickStyle2.xml"/><Relationship Id="rId4" Type="http://schemas.openxmlformats.org/officeDocument/2006/relationships/diagramLayout" Target="../diagrams/layout1.xml"/><Relationship Id="rId9" Type="http://schemas.openxmlformats.org/officeDocument/2006/relationships/diagramLayout" Target="../diagrams/layout2.xml"/><Relationship Id="rId14" Type="http://schemas.openxmlformats.org/officeDocument/2006/relationships/diagramLayout" Target="../diagrams/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9.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5.xml"/></Relationships>
</file>

<file path=ppt/slides/_rels/slide9.xml.rels><?xml version="1.0" encoding="UTF-8" standalone="yes"?>
<Relationships xmlns="http://schemas.openxmlformats.org/package/2006/relationships"><Relationship Id="rId8" Type="http://schemas.openxmlformats.org/officeDocument/2006/relationships/diagramData" Target="../diagrams/data5.xml"/><Relationship Id="rId3" Type="http://schemas.openxmlformats.org/officeDocument/2006/relationships/diagramData" Target="../diagrams/data4.xml"/><Relationship Id="rId7" Type="http://schemas.microsoft.com/office/2007/relationships/diagramDrawing" Target="../diagrams/drawing4.xml"/><Relationship Id="rId12" Type="http://schemas.microsoft.com/office/2007/relationships/diagramDrawing" Target="../diagrams/drawing5.xml"/><Relationship Id="rId2" Type="http://schemas.openxmlformats.org/officeDocument/2006/relationships/notesSlide" Target="../notesSlides/notesSlide8.xml"/><Relationship Id="rId1" Type="http://schemas.openxmlformats.org/officeDocument/2006/relationships/slideLayout" Target="../slideLayouts/slideLayout8.xml"/><Relationship Id="rId6" Type="http://schemas.openxmlformats.org/officeDocument/2006/relationships/diagramColors" Target="../diagrams/colors4.xml"/><Relationship Id="rId11" Type="http://schemas.openxmlformats.org/officeDocument/2006/relationships/diagramColors" Target="../diagrams/colors5.xml"/><Relationship Id="rId5" Type="http://schemas.openxmlformats.org/officeDocument/2006/relationships/diagramQuickStyle" Target="../diagrams/quickStyle4.xml"/><Relationship Id="rId10" Type="http://schemas.openxmlformats.org/officeDocument/2006/relationships/diagramQuickStyle" Target="../diagrams/quickStyle5.xml"/><Relationship Id="rId4" Type="http://schemas.openxmlformats.org/officeDocument/2006/relationships/diagramLayout" Target="../diagrams/layout4.xml"/><Relationship Id="rId9" Type="http://schemas.openxmlformats.org/officeDocument/2006/relationships/diagramLayout" Target="../diagrams/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defTabSz="1019175">
              <a:buClr>
                <a:schemeClr val="bg1"/>
              </a:buClr>
              <a:defRPr/>
            </a:pPr>
            <a:r>
              <a:rPr lang="en-US" sz="4000" b="1" cap="small" dirty="0" smtClean="0">
                <a:latin typeface="+mn-lt"/>
                <a:ea typeface="+mn-ea"/>
                <a:cs typeface="+mn-cs"/>
              </a:rPr>
              <a:t>ESOP 101:</a:t>
            </a:r>
            <a:br>
              <a:rPr lang="en-US" sz="4000" b="1" cap="small" dirty="0" smtClean="0">
                <a:latin typeface="+mn-lt"/>
                <a:ea typeface="+mn-ea"/>
                <a:cs typeface="+mn-cs"/>
              </a:rPr>
            </a:br>
            <a:r>
              <a:rPr lang="en-US" sz="4000" b="1" cap="small" dirty="0" smtClean="0">
                <a:latin typeface="+mn-lt"/>
                <a:ea typeface="+mn-ea"/>
                <a:cs typeface="+mn-cs"/>
              </a:rPr>
              <a:t>Employee Stock Ownership Plans (“ESOPs”)</a:t>
            </a:r>
            <a:r>
              <a:rPr lang="en-US" sz="4000" dirty="0" smtClean="0">
                <a:solidFill>
                  <a:srgbClr val="000000"/>
                </a:solidFill>
                <a:latin typeface="+mn-lt"/>
              </a:rPr>
              <a:t/>
            </a:r>
            <a:br>
              <a:rPr lang="en-US" sz="4000" dirty="0" smtClean="0">
                <a:solidFill>
                  <a:srgbClr val="000000"/>
                </a:solidFill>
                <a:latin typeface="+mn-lt"/>
              </a:rPr>
            </a:br>
            <a:endParaRPr lang="en-US" sz="4000" b="1" cap="small" dirty="0">
              <a:latin typeface="+mn-lt"/>
              <a:ea typeface="+mn-ea"/>
              <a:cs typeface="+mn-cs"/>
            </a:endParaRPr>
          </a:p>
        </p:txBody>
      </p:sp>
      <p:sp>
        <p:nvSpPr>
          <p:cNvPr id="15362" name="Rectangle 3"/>
          <p:cNvSpPr>
            <a:spLocks noGrp="1" noChangeArrowheads="1"/>
          </p:cNvSpPr>
          <p:nvPr>
            <p:ph type="subTitle" idx="1"/>
          </p:nvPr>
        </p:nvSpPr>
        <p:spPr/>
        <p:txBody>
          <a:bodyPr>
            <a:normAutofit fontScale="25000" lnSpcReduction="20000"/>
          </a:bodyPr>
          <a:lstStyle/>
          <a:p>
            <a:pPr algn="r"/>
            <a:endParaRPr lang="en-US" sz="6400" dirty="0" smtClean="0"/>
          </a:p>
          <a:p>
            <a:pPr algn="r"/>
            <a:endParaRPr lang="en-US" sz="6400" dirty="0" smtClean="0"/>
          </a:p>
          <a:p>
            <a:pPr algn="r"/>
            <a:endParaRPr lang="en-US" sz="6400" dirty="0" smtClean="0"/>
          </a:p>
          <a:p>
            <a:pPr algn="r"/>
            <a:r>
              <a:rPr lang="en-US" sz="6400" dirty="0" smtClean="0"/>
              <a:t>Presented by </a:t>
            </a:r>
          </a:p>
          <a:p>
            <a:pPr algn="r"/>
            <a:r>
              <a:rPr lang="en-US" sz="6400" dirty="0" smtClean="0"/>
              <a:t>Paige A. Ryan, ESOP Services, Inc.</a:t>
            </a:r>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pPr algn="r"/>
            <a:r>
              <a:rPr lang="en-US" sz="3600" dirty="0" smtClean="0"/>
              <a:t>© ESOP Services Inc. 2014</a:t>
            </a:r>
          </a:p>
          <a:p>
            <a:endParaRPr lang="en-US" dirty="0" smtClean="0"/>
          </a:p>
          <a:p>
            <a:endParaRPr lang="en-US" dirty="0" smtClean="0"/>
          </a:p>
          <a:p>
            <a:endParaRPr lang="en-US" dirty="0" smtClean="0"/>
          </a:p>
          <a:p>
            <a:endParaRPr lang="en-US" dirty="0" smtClean="0"/>
          </a:p>
          <a:p>
            <a:endParaRPr lang="en-US" dirty="0" smtClean="0"/>
          </a:p>
        </p:txBody>
      </p:sp>
    </p:spTree>
    <p:extLst>
      <p:ext uri="{BB962C8B-B14F-4D97-AF65-F5344CB8AC3E}">
        <p14:creationId xmlns:p14="http://schemas.microsoft.com/office/powerpoint/2010/main" val="228101654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p:txBody>
          <a:bodyPr/>
          <a:lstStyle/>
          <a:p>
            <a:r>
              <a:rPr lang="en-CA" dirty="0" smtClean="0"/>
              <a:t>agenda</a:t>
            </a:r>
            <a:endParaRPr lang="en-US" dirty="0"/>
          </a:p>
        </p:txBody>
      </p:sp>
      <p:sp>
        <p:nvSpPr>
          <p:cNvPr id="327683" name="Rectangle 3"/>
          <p:cNvSpPr>
            <a:spLocks noGrp="1" noChangeArrowheads="1"/>
          </p:cNvSpPr>
          <p:nvPr>
            <p:ph sz="quarter" idx="4"/>
          </p:nvPr>
        </p:nvSpPr>
        <p:spPr/>
        <p:txBody>
          <a:bodyPr/>
          <a:lstStyle/>
          <a:p>
            <a:r>
              <a:rPr lang="en-US" dirty="0">
                <a:solidFill>
                  <a:schemeClr val="bg1">
                    <a:lumMod val="50000"/>
                  </a:schemeClr>
                </a:solidFill>
              </a:rPr>
              <a:t>Why ESOPs?</a:t>
            </a:r>
          </a:p>
          <a:p>
            <a:r>
              <a:rPr lang="en-US" dirty="0" smtClean="0">
                <a:solidFill>
                  <a:schemeClr val="bg1">
                    <a:lumMod val="50000"/>
                  </a:schemeClr>
                </a:solidFill>
              </a:rPr>
              <a:t>What is an ESOP?</a:t>
            </a:r>
          </a:p>
          <a:p>
            <a:r>
              <a:rPr lang="en-US" sz="2800" b="1" dirty="0"/>
              <a:t>ESOP history and facts</a:t>
            </a:r>
          </a:p>
          <a:p>
            <a:r>
              <a:rPr lang="en-US" dirty="0">
                <a:solidFill>
                  <a:schemeClr val="bg1">
                    <a:lumMod val="50000"/>
                  </a:schemeClr>
                </a:solidFill>
              </a:rPr>
              <a:t>ESOP </a:t>
            </a:r>
            <a:r>
              <a:rPr lang="en-US" dirty="0" smtClean="0">
                <a:solidFill>
                  <a:schemeClr val="bg1">
                    <a:lumMod val="50000"/>
                  </a:schemeClr>
                </a:solidFill>
              </a:rPr>
              <a:t>mechanics</a:t>
            </a:r>
            <a:endParaRPr lang="en-US" dirty="0">
              <a:solidFill>
                <a:schemeClr val="bg1">
                  <a:lumMod val="50000"/>
                </a:schemeClr>
              </a:solidFill>
            </a:endParaRPr>
          </a:p>
          <a:p>
            <a:r>
              <a:rPr lang="en-US" dirty="0" smtClean="0">
                <a:solidFill>
                  <a:schemeClr val="bg1">
                    <a:lumMod val="50000"/>
                  </a:schemeClr>
                </a:solidFill>
              </a:rPr>
              <a:t>Advantages and disadvantages</a:t>
            </a:r>
          </a:p>
          <a:p>
            <a:r>
              <a:rPr lang="en-US" dirty="0" smtClean="0">
                <a:solidFill>
                  <a:schemeClr val="bg1">
                    <a:lumMod val="50000"/>
                  </a:schemeClr>
                </a:solidFill>
              </a:rPr>
              <a:t>The process and team</a:t>
            </a:r>
          </a:p>
          <a:p>
            <a:r>
              <a:rPr lang="en-US" dirty="0" smtClean="0">
                <a:solidFill>
                  <a:schemeClr val="bg1">
                    <a:lumMod val="50000"/>
                  </a:schemeClr>
                </a:solidFill>
              </a:rPr>
              <a:t>Characteristics of an ESOP candidate</a:t>
            </a:r>
          </a:p>
          <a:p>
            <a:pPr lvl="1"/>
            <a:endParaRPr lang="en-US" dirty="0" smtClean="0"/>
          </a:p>
          <a:p>
            <a:pPr lvl="1"/>
            <a:endParaRPr lang="en-US" dirty="0" smtClean="0"/>
          </a:p>
          <a:p>
            <a:pPr lvl="2"/>
            <a:endParaRPr lang="en-US" dirty="0" smtClean="0"/>
          </a:p>
          <a:p>
            <a:pPr lvl="1"/>
            <a:endParaRPr lang="en-US" dirty="0" smtClean="0"/>
          </a:p>
          <a:p>
            <a:pPr lvl="1"/>
            <a:endParaRPr lang="en-CA" dirty="0"/>
          </a:p>
        </p:txBody>
      </p:sp>
      <p:sp>
        <p:nvSpPr>
          <p:cNvPr id="3" name="Slide Number Placeholder 2"/>
          <p:cNvSpPr>
            <a:spLocks noGrp="1"/>
          </p:cNvSpPr>
          <p:nvPr>
            <p:ph type="sldNum" sz="quarter" idx="11"/>
          </p:nvPr>
        </p:nvSpPr>
        <p:spPr/>
        <p:txBody>
          <a:bodyPr/>
          <a:lstStyle/>
          <a:p>
            <a:pPr>
              <a:defRPr/>
            </a:pPr>
            <a:fld id="{1AAB5FC7-5A8F-443F-A35A-C8AA2B2BBF47}" type="slidenum">
              <a:rPr lang="en-US" sz="1200" smtClean="0"/>
              <a:pPr>
                <a:defRPr/>
              </a:pPr>
              <a:t>10</a:t>
            </a:fld>
            <a:endParaRPr lang="en-US" sz="1200" dirty="0"/>
          </a:p>
        </p:txBody>
      </p:sp>
    </p:spTree>
    <p:extLst>
      <p:ext uri="{BB962C8B-B14F-4D97-AF65-F5344CB8AC3E}">
        <p14:creationId xmlns:p14="http://schemas.microsoft.com/office/powerpoint/2010/main" val="408723314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mph" presetSubtype="0" fill="hold" nodeType="clickEffect">
                                  <p:stCondLst>
                                    <p:cond delay="0"/>
                                  </p:stCondLst>
                                  <p:childTnLst>
                                    <p:animEffect transition="out" filter="fade">
                                      <p:cBhvr>
                                        <p:cTn id="6" dur="500" tmFilter="0, 0; .2, .5; .8, .5; 1, 0"/>
                                        <p:tgtEl>
                                          <p:spTgt spid="327683">
                                            <p:txEl>
                                              <p:pRg st="0" end="0"/>
                                            </p:txEl>
                                          </p:spTgt>
                                        </p:tgtEl>
                                      </p:cBhvr>
                                    </p:animEffect>
                                    <p:animScale>
                                      <p:cBhvr>
                                        <p:cTn id="7" dur="250" autoRev="1" fill="hold"/>
                                        <p:tgtEl>
                                          <p:spTgt spid="327683">
                                            <p:txEl>
                                              <p:pRg st="0" end="0"/>
                                            </p:txEl>
                                          </p:spTgt>
                                        </p:tgtEl>
                                      </p:cBhvr>
                                      <p:by x="105000" y="105000"/>
                                    </p:animScale>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27683">
                                            <p:txEl>
                                              <p:pRg st="0" end="0"/>
                                            </p:txEl>
                                          </p:spTgt>
                                        </p:tgtEl>
                                        <p:attrNameLst>
                                          <p:attrName>style.visibility</p:attrName>
                                        </p:attrNameLst>
                                      </p:cBhvr>
                                      <p:to>
                                        <p:strVal val="visible"/>
                                      </p:to>
                                    </p:set>
                                    <p:animEffect transition="in" filter="fade">
                                      <p:cBhvr>
                                        <p:cTn id="12" dur="500"/>
                                        <p:tgtEl>
                                          <p:spTgt spid="32768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27683">
                                            <p:txEl>
                                              <p:pRg st="1" end="1"/>
                                            </p:txEl>
                                          </p:spTgt>
                                        </p:tgtEl>
                                        <p:attrNameLst>
                                          <p:attrName>style.visibility</p:attrName>
                                        </p:attrNameLst>
                                      </p:cBhvr>
                                      <p:to>
                                        <p:strVal val="visible"/>
                                      </p:to>
                                    </p:set>
                                    <p:animEffect transition="in" filter="fade">
                                      <p:cBhvr>
                                        <p:cTn id="17" dur="500"/>
                                        <p:tgtEl>
                                          <p:spTgt spid="32768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27683">
                                            <p:txEl>
                                              <p:pRg st="2" end="2"/>
                                            </p:txEl>
                                          </p:spTgt>
                                        </p:tgtEl>
                                        <p:attrNameLst>
                                          <p:attrName>style.visibility</p:attrName>
                                        </p:attrNameLst>
                                      </p:cBhvr>
                                      <p:to>
                                        <p:strVal val="visible"/>
                                      </p:to>
                                    </p:set>
                                    <p:animEffect transition="in" filter="fade">
                                      <p:cBhvr>
                                        <p:cTn id="22" dur="500"/>
                                        <p:tgtEl>
                                          <p:spTgt spid="32768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27683">
                                            <p:txEl>
                                              <p:pRg st="3" end="3"/>
                                            </p:txEl>
                                          </p:spTgt>
                                        </p:tgtEl>
                                        <p:attrNameLst>
                                          <p:attrName>style.visibility</p:attrName>
                                        </p:attrNameLst>
                                      </p:cBhvr>
                                      <p:to>
                                        <p:strVal val="visible"/>
                                      </p:to>
                                    </p:set>
                                    <p:animEffect transition="in" filter="fade">
                                      <p:cBhvr>
                                        <p:cTn id="27" dur="500"/>
                                        <p:tgtEl>
                                          <p:spTgt spid="327683">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327683">
                                            <p:txEl>
                                              <p:pRg st="4" end="4"/>
                                            </p:txEl>
                                          </p:spTgt>
                                        </p:tgtEl>
                                        <p:attrNameLst>
                                          <p:attrName>style.visibility</p:attrName>
                                        </p:attrNameLst>
                                      </p:cBhvr>
                                      <p:to>
                                        <p:strVal val="visible"/>
                                      </p:to>
                                    </p:set>
                                    <p:animEffect transition="in" filter="fade">
                                      <p:cBhvr>
                                        <p:cTn id="32" dur="500"/>
                                        <p:tgtEl>
                                          <p:spTgt spid="327683">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327683">
                                            <p:txEl>
                                              <p:pRg st="5" end="5"/>
                                            </p:txEl>
                                          </p:spTgt>
                                        </p:tgtEl>
                                        <p:attrNameLst>
                                          <p:attrName>style.visibility</p:attrName>
                                        </p:attrNameLst>
                                      </p:cBhvr>
                                      <p:to>
                                        <p:strVal val="visible"/>
                                      </p:to>
                                    </p:set>
                                    <p:animEffect transition="in" filter="fade">
                                      <p:cBhvr>
                                        <p:cTn id="37" dur="500"/>
                                        <p:tgtEl>
                                          <p:spTgt spid="327683">
                                            <p:txEl>
                                              <p:pRg st="5" end="5"/>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327683">
                                            <p:txEl>
                                              <p:pRg st="6" end="6"/>
                                            </p:txEl>
                                          </p:spTgt>
                                        </p:tgtEl>
                                        <p:attrNameLst>
                                          <p:attrName>style.visibility</p:attrName>
                                        </p:attrNameLst>
                                      </p:cBhvr>
                                      <p:to>
                                        <p:strVal val="visible"/>
                                      </p:to>
                                    </p:set>
                                    <p:animEffect transition="in" filter="fade">
                                      <p:cBhvr>
                                        <p:cTn id="42" dur="500"/>
                                        <p:tgtEl>
                                          <p:spTgt spid="32768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4294967295"/>
          </p:nvPr>
        </p:nvSpPr>
        <p:spPr>
          <a:xfrm>
            <a:off x="0" y="533400"/>
            <a:ext cx="3429000" cy="609600"/>
          </a:xfrm>
        </p:spPr>
        <p:txBody>
          <a:bodyPr>
            <a:noAutofit/>
          </a:bodyPr>
          <a:lstStyle/>
          <a:p>
            <a:pPr marL="0" indent="0">
              <a:buNone/>
            </a:pPr>
            <a:r>
              <a:rPr lang="en-US" sz="3200" b="1" cap="small" dirty="0">
                <a:solidFill>
                  <a:schemeClr val="tx2"/>
                </a:solidFill>
              </a:rPr>
              <a:t>History of ESOPs</a:t>
            </a:r>
          </a:p>
        </p:txBody>
      </p:sp>
      <p:pic>
        <p:nvPicPr>
          <p:cNvPr id="1026" name="Picture 2" descr="http://www.esopinfo.org/images/infographics/ESOPs-in-the-US-1000x1294.png"/>
          <p:cNvPicPr>
            <a:picLocks noChangeAspect="1" noChangeArrowheads="1"/>
          </p:cNvPicPr>
          <p:nvPr/>
        </p:nvPicPr>
        <p:blipFill rotWithShape="1">
          <a:blip r:embed="rId2">
            <a:extLst>
              <a:ext uri="{28A0092B-C50C-407E-A947-70E740481C1C}">
                <a14:useLocalDpi xmlns:a14="http://schemas.microsoft.com/office/drawing/2010/main" val="0"/>
              </a:ext>
            </a:extLst>
          </a:blip>
          <a:srcRect l="5242" t="76095" r="3568" b="2971"/>
          <a:stretch/>
        </p:blipFill>
        <p:spPr bwMode="auto">
          <a:xfrm>
            <a:off x="228600" y="1741020"/>
            <a:ext cx="8686800" cy="2449465"/>
          </a:xfrm>
          <a:prstGeom prst="rect">
            <a:avLst/>
          </a:prstGeom>
          <a:noFill/>
          <a:extLst>
            <a:ext uri="{909E8E84-426E-40DD-AFC4-6F175D3DCCD1}">
              <a14:hiddenFill xmlns:a14="http://schemas.microsoft.com/office/drawing/2010/main">
                <a:solidFill>
                  <a:srgbClr val="FFFFFF"/>
                </a:solidFill>
              </a14:hiddenFill>
            </a:ext>
          </a:extLst>
        </p:spPr>
      </p:pic>
      <p:sp>
        <p:nvSpPr>
          <p:cNvPr id="7" name="Rectangle 2"/>
          <p:cNvSpPr txBox="1">
            <a:spLocks noChangeArrowheads="1"/>
          </p:cNvSpPr>
          <p:nvPr/>
        </p:nvSpPr>
        <p:spPr>
          <a:xfrm>
            <a:off x="2286000" y="4572000"/>
            <a:ext cx="6324600" cy="1267962"/>
          </a:xfrm>
          <a:prstGeom prst="rect">
            <a:avLst/>
          </a:prstGeom>
        </p:spPr>
        <p:txBody>
          <a:bodyPr/>
          <a:lstStyle>
            <a:lvl1pPr algn="l" rtl="0" eaLnBrk="0" fontAlgn="base" hangingPunct="0">
              <a:spcBef>
                <a:spcPct val="0"/>
              </a:spcBef>
              <a:spcAft>
                <a:spcPct val="0"/>
              </a:spcAft>
              <a:defRPr sz="3000" kern="1200">
                <a:solidFill>
                  <a:schemeClr val="tx1"/>
                </a:solidFill>
                <a:latin typeface="Arial" pitchFamily="34" charset="0"/>
                <a:ea typeface="+mj-ea"/>
                <a:cs typeface="+mj-cs"/>
              </a:defRPr>
            </a:lvl1pPr>
            <a:lvl2pPr algn="l" rtl="0" eaLnBrk="0" fontAlgn="base" hangingPunct="0">
              <a:spcBef>
                <a:spcPct val="0"/>
              </a:spcBef>
              <a:spcAft>
                <a:spcPct val="0"/>
              </a:spcAft>
              <a:defRPr sz="3000">
                <a:solidFill>
                  <a:schemeClr val="tx1"/>
                </a:solidFill>
                <a:latin typeface="Arial" pitchFamily="34" charset="0"/>
              </a:defRPr>
            </a:lvl2pPr>
            <a:lvl3pPr algn="l" rtl="0" eaLnBrk="0" fontAlgn="base" hangingPunct="0">
              <a:spcBef>
                <a:spcPct val="0"/>
              </a:spcBef>
              <a:spcAft>
                <a:spcPct val="0"/>
              </a:spcAft>
              <a:defRPr sz="3000">
                <a:solidFill>
                  <a:schemeClr val="tx1"/>
                </a:solidFill>
                <a:latin typeface="Arial" pitchFamily="34" charset="0"/>
              </a:defRPr>
            </a:lvl3pPr>
            <a:lvl4pPr algn="l" rtl="0" eaLnBrk="0" fontAlgn="base" hangingPunct="0">
              <a:spcBef>
                <a:spcPct val="0"/>
              </a:spcBef>
              <a:spcAft>
                <a:spcPct val="0"/>
              </a:spcAft>
              <a:defRPr sz="3000">
                <a:solidFill>
                  <a:schemeClr val="tx1"/>
                </a:solidFill>
                <a:latin typeface="Arial" pitchFamily="34" charset="0"/>
              </a:defRPr>
            </a:lvl4pPr>
            <a:lvl5pPr algn="l" rtl="0" eaLnBrk="0" fontAlgn="base" hangingPunct="0">
              <a:spcBef>
                <a:spcPct val="0"/>
              </a:spcBef>
              <a:spcAft>
                <a:spcPct val="0"/>
              </a:spcAft>
              <a:defRPr sz="3000">
                <a:solidFill>
                  <a:schemeClr val="tx1"/>
                </a:solidFill>
                <a:latin typeface="Arial" pitchFamily="34" charset="0"/>
              </a:defRPr>
            </a:lvl5pPr>
            <a:lvl6pPr marL="457200" algn="l" rtl="0" fontAlgn="base">
              <a:spcBef>
                <a:spcPct val="0"/>
              </a:spcBef>
              <a:spcAft>
                <a:spcPct val="0"/>
              </a:spcAft>
              <a:defRPr sz="5000">
                <a:solidFill>
                  <a:schemeClr val="tx2"/>
                </a:solidFill>
                <a:latin typeface="Calibri" pitchFamily="34" charset="0"/>
              </a:defRPr>
            </a:lvl6pPr>
            <a:lvl7pPr marL="914400" algn="l" rtl="0" fontAlgn="base">
              <a:spcBef>
                <a:spcPct val="0"/>
              </a:spcBef>
              <a:spcAft>
                <a:spcPct val="0"/>
              </a:spcAft>
              <a:defRPr sz="5000">
                <a:solidFill>
                  <a:schemeClr val="tx2"/>
                </a:solidFill>
                <a:latin typeface="Calibri" pitchFamily="34" charset="0"/>
              </a:defRPr>
            </a:lvl7pPr>
            <a:lvl8pPr marL="1371600" algn="l" rtl="0" fontAlgn="base">
              <a:spcBef>
                <a:spcPct val="0"/>
              </a:spcBef>
              <a:spcAft>
                <a:spcPct val="0"/>
              </a:spcAft>
              <a:defRPr sz="5000">
                <a:solidFill>
                  <a:schemeClr val="tx2"/>
                </a:solidFill>
                <a:latin typeface="Calibri" pitchFamily="34" charset="0"/>
              </a:defRPr>
            </a:lvl8pPr>
            <a:lvl9pPr marL="1828800" algn="l" rtl="0" fontAlgn="base">
              <a:spcBef>
                <a:spcPct val="0"/>
              </a:spcBef>
              <a:spcAft>
                <a:spcPct val="0"/>
              </a:spcAft>
              <a:defRPr sz="5000">
                <a:solidFill>
                  <a:schemeClr val="tx2"/>
                </a:solidFill>
                <a:latin typeface="Calibri" pitchFamily="34" charset="0"/>
              </a:defRPr>
            </a:lvl9pPr>
          </a:lstStyle>
          <a:p>
            <a:pPr algn="r"/>
            <a:endParaRPr lang="en-US" sz="2000" dirty="0"/>
          </a:p>
          <a:p>
            <a:pPr algn="r"/>
            <a:r>
              <a:rPr lang="en-US" sz="1600" i="1" dirty="0"/>
              <a:t>www.esopinfo.org</a:t>
            </a:r>
            <a:endParaRPr lang="en-US" sz="2000" i="1" dirty="0"/>
          </a:p>
        </p:txBody>
      </p:sp>
    </p:spTree>
    <p:extLst>
      <p:ext uri="{BB962C8B-B14F-4D97-AF65-F5344CB8AC3E}">
        <p14:creationId xmlns:p14="http://schemas.microsoft.com/office/powerpoint/2010/main" val="364681702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www.esopinfo.org/images/infographics/ESOPs-in-the-US-1000x1294.png"/>
          <p:cNvPicPr>
            <a:picLocks noChangeAspect="1" noChangeArrowheads="1"/>
          </p:cNvPicPr>
          <p:nvPr/>
        </p:nvPicPr>
        <p:blipFill rotWithShape="1">
          <a:blip r:embed="rId3">
            <a:extLst>
              <a:ext uri="{28A0092B-C50C-407E-A947-70E740481C1C}">
                <a14:useLocalDpi xmlns:a14="http://schemas.microsoft.com/office/drawing/2010/main" val="0"/>
              </a:ext>
            </a:extLst>
          </a:blip>
          <a:srcRect t="23577" b="22838"/>
          <a:stretch/>
        </p:blipFill>
        <p:spPr bwMode="auto">
          <a:xfrm>
            <a:off x="304802" y="311435"/>
            <a:ext cx="8512379" cy="5816792"/>
          </a:xfrm>
          <a:prstGeom prst="rect">
            <a:avLst/>
          </a:prstGeom>
          <a:noFill/>
          <a:extLst>
            <a:ext uri="{909E8E84-426E-40DD-AFC4-6F175D3DCCD1}">
              <a14:hiddenFill xmlns:a14="http://schemas.microsoft.com/office/drawing/2010/main">
                <a:solidFill>
                  <a:srgbClr val="FFFFFF"/>
                </a:solidFill>
              </a14:hiddenFill>
            </a:ext>
          </a:extLst>
        </p:spPr>
      </p:pic>
      <p:sp>
        <p:nvSpPr>
          <p:cNvPr id="7" name="Rectangle 2"/>
          <p:cNvSpPr txBox="1">
            <a:spLocks noChangeArrowheads="1"/>
          </p:cNvSpPr>
          <p:nvPr/>
        </p:nvSpPr>
        <p:spPr>
          <a:xfrm>
            <a:off x="2209800" y="6206491"/>
            <a:ext cx="6324600" cy="628650"/>
          </a:xfrm>
          <a:prstGeom prst="rect">
            <a:avLst/>
          </a:prstGeom>
        </p:spPr>
        <p:txBody>
          <a:bodyPr/>
          <a:lstStyle>
            <a:lvl1pPr algn="l" rtl="0" eaLnBrk="0" fontAlgn="base" hangingPunct="0">
              <a:spcBef>
                <a:spcPct val="0"/>
              </a:spcBef>
              <a:spcAft>
                <a:spcPct val="0"/>
              </a:spcAft>
              <a:defRPr sz="3000" kern="1200">
                <a:solidFill>
                  <a:schemeClr val="tx1"/>
                </a:solidFill>
                <a:latin typeface="Arial" pitchFamily="34" charset="0"/>
                <a:ea typeface="+mj-ea"/>
                <a:cs typeface="+mj-cs"/>
              </a:defRPr>
            </a:lvl1pPr>
            <a:lvl2pPr algn="l" rtl="0" eaLnBrk="0" fontAlgn="base" hangingPunct="0">
              <a:spcBef>
                <a:spcPct val="0"/>
              </a:spcBef>
              <a:spcAft>
                <a:spcPct val="0"/>
              </a:spcAft>
              <a:defRPr sz="3000">
                <a:solidFill>
                  <a:schemeClr val="tx1"/>
                </a:solidFill>
                <a:latin typeface="Arial" pitchFamily="34" charset="0"/>
              </a:defRPr>
            </a:lvl2pPr>
            <a:lvl3pPr algn="l" rtl="0" eaLnBrk="0" fontAlgn="base" hangingPunct="0">
              <a:spcBef>
                <a:spcPct val="0"/>
              </a:spcBef>
              <a:spcAft>
                <a:spcPct val="0"/>
              </a:spcAft>
              <a:defRPr sz="3000">
                <a:solidFill>
                  <a:schemeClr val="tx1"/>
                </a:solidFill>
                <a:latin typeface="Arial" pitchFamily="34" charset="0"/>
              </a:defRPr>
            </a:lvl3pPr>
            <a:lvl4pPr algn="l" rtl="0" eaLnBrk="0" fontAlgn="base" hangingPunct="0">
              <a:spcBef>
                <a:spcPct val="0"/>
              </a:spcBef>
              <a:spcAft>
                <a:spcPct val="0"/>
              </a:spcAft>
              <a:defRPr sz="3000">
                <a:solidFill>
                  <a:schemeClr val="tx1"/>
                </a:solidFill>
                <a:latin typeface="Arial" pitchFamily="34" charset="0"/>
              </a:defRPr>
            </a:lvl4pPr>
            <a:lvl5pPr algn="l" rtl="0" eaLnBrk="0" fontAlgn="base" hangingPunct="0">
              <a:spcBef>
                <a:spcPct val="0"/>
              </a:spcBef>
              <a:spcAft>
                <a:spcPct val="0"/>
              </a:spcAft>
              <a:defRPr sz="3000">
                <a:solidFill>
                  <a:schemeClr val="tx1"/>
                </a:solidFill>
                <a:latin typeface="Arial" pitchFamily="34" charset="0"/>
              </a:defRPr>
            </a:lvl5pPr>
            <a:lvl6pPr marL="457200" algn="l" rtl="0" fontAlgn="base">
              <a:spcBef>
                <a:spcPct val="0"/>
              </a:spcBef>
              <a:spcAft>
                <a:spcPct val="0"/>
              </a:spcAft>
              <a:defRPr sz="5000">
                <a:solidFill>
                  <a:schemeClr val="tx2"/>
                </a:solidFill>
                <a:latin typeface="Calibri" pitchFamily="34" charset="0"/>
              </a:defRPr>
            </a:lvl6pPr>
            <a:lvl7pPr marL="914400" algn="l" rtl="0" fontAlgn="base">
              <a:spcBef>
                <a:spcPct val="0"/>
              </a:spcBef>
              <a:spcAft>
                <a:spcPct val="0"/>
              </a:spcAft>
              <a:defRPr sz="5000">
                <a:solidFill>
                  <a:schemeClr val="tx2"/>
                </a:solidFill>
                <a:latin typeface="Calibri" pitchFamily="34" charset="0"/>
              </a:defRPr>
            </a:lvl7pPr>
            <a:lvl8pPr marL="1371600" algn="l" rtl="0" fontAlgn="base">
              <a:spcBef>
                <a:spcPct val="0"/>
              </a:spcBef>
              <a:spcAft>
                <a:spcPct val="0"/>
              </a:spcAft>
              <a:defRPr sz="5000">
                <a:solidFill>
                  <a:schemeClr val="tx2"/>
                </a:solidFill>
                <a:latin typeface="Calibri" pitchFamily="34" charset="0"/>
              </a:defRPr>
            </a:lvl8pPr>
            <a:lvl9pPr marL="1828800" algn="l" rtl="0" fontAlgn="base">
              <a:spcBef>
                <a:spcPct val="0"/>
              </a:spcBef>
              <a:spcAft>
                <a:spcPct val="0"/>
              </a:spcAft>
              <a:defRPr sz="5000">
                <a:solidFill>
                  <a:schemeClr val="tx2"/>
                </a:solidFill>
                <a:latin typeface="Calibri" pitchFamily="34" charset="0"/>
              </a:defRPr>
            </a:lvl9pPr>
          </a:lstStyle>
          <a:p>
            <a:pPr algn="r"/>
            <a:r>
              <a:rPr lang="en-US" sz="1600" i="1" dirty="0"/>
              <a:t>www.esopinfo.org</a:t>
            </a:r>
            <a:endParaRPr lang="en-US" sz="2000" i="1" dirty="0"/>
          </a:p>
        </p:txBody>
      </p:sp>
    </p:spTree>
    <p:extLst>
      <p:ext uri="{BB962C8B-B14F-4D97-AF65-F5344CB8AC3E}">
        <p14:creationId xmlns:p14="http://schemas.microsoft.com/office/powerpoint/2010/main" val="107340684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MasterPhAnim="0" show="0">
  <p:cSld>
    <p:spTree>
      <p:nvGrpSpPr>
        <p:cNvPr id="1" name=""/>
        <p:cNvGrpSpPr/>
        <p:nvPr/>
      </p:nvGrpSpPr>
      <p:grpSpPr>
        <a:xfrm>
          <a:off x="0" y="0"/>
          <a:ext cx="0" cy="0"/>
          <a:chOff x="0" y="0"/>
          <a:chExt cx="0" cy="0"/>
        </a:xfrm>
      </p:grpSpPr>
      <p:sp>
        <p:nvSpPr>
          <p:cNvPr id="21507" name="Rectangle 2"/>
          <p:cNvSpPr>
            <a:spLocks noGrp="1" noChangeArrowheads="1"/>
          </p:cNvSpPr>
          <p:nvPr>
            <p:ph type="title"/>
          </p:nvPr>
        </p:nvSpPr>
        <p:spPr/>
        <p:txBody>
          <a:bodyPr/>
          <a:lstStyle/>
          <a:p>
            <a:r>
              <a:rPr lang="en-US" sz="4000" dirty="0">
                <a:latin typeface="+mn-lt"/>
              </a:rPr>
              <a:t>ESOP Statistics</a:t>
            </a:r>
          </a:p>
        </p:txBody>
      </p:sp>
      <p:pic>
        <p:nvPicPr>
          <p:cNvPr id="21506" name="Picture 2" descr="C:\Users\Paige Ryan\AppData\Local\Microsoft\Windows\Temporary Internet Files\Content.IE5\NWMX1YKQ\MC900439343[1].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800600" y="5708152"/>
            <a:ext cx="1112837" cy="1112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76131" name="Rectangle 3"/>
          <p:cNvSpPr>
            <a:spLocks noGrp="1" noChangeArrowheads="1"/>
          </p:cNvSpPr>
          <p:nvPr>
            <p:ph idx="1"/>
          </p:nvPr>
        </p:nvSpPr>
        <p:spPr/>
        <p:txBody>
          <a:bodyPr/>
          <a:lstStyle/>
          <a:p>
            <a:r>
              <a:rPr lang="en-US" dirty="0" smtClean="0"/>
              <a:t>10,000 ESOPs in U.S., covering 10.3 million employees (10% of the private sector workforce)</a:t>
            </a:r>
          </a:p>
          <a:p>
            <a:r>
              <a:rPr lang="en-US" dirty="0" smtClean="0"/>
              <a:t>~5,000 majority owned by the ESOP</a:t>
            </a:r>
          </a:p>
          <a:p>
            <a:r>
              <a:rPr lang="en-US" dirty="0" smtClean="0"/>
              <a:t>~4,000 are 100% owned by the ESOP</a:t>
            </a:r>
          </a:p>
          <a:p>
            <a:r>
              <a:rPr lang="en-US" dirty="0" smtClean="0"/>
              <a:t>Found in all industries</a:t>
            </a:r>
          </a:p>
          <a:p>
            <a:r>
              <a:rPr lang="en-US" dirty="0" smtClean="0"/>
              <a:t>72% of The ESOP Association’s members are companies with fewer than 250 employees </a:t>
            </a:r>
          </a:p>
          <a:p>
            <a:r>
              <a:rPr lang="en-US" dirty="0" smtClean="0"/>
              <a:t>At least 70% of ESOP’s are or were leveraged, i.e. they used borrowed funds to acquire stock bought by the ESOP</a:t>
            </a:r>
          </a:p>
          <a:p>
            <a:r>
              <a:rPr lang="en-US" dirty="0" smtClean="0"/>
              <a:t>As small as a few dozen employees and as large as 84,000</a:t>
            </a:r>
          </a:p>
          <a:p>
            <a:pPr marL="114300" indent="0">
              <a:buNone/>
            </a:pPr>
            <a:r>
              <a:rPr lang="en-US" sz="1600" i="1" dirty="0"/>
              <a:t>(Source:  The ESOP Association 08/2013)</a:t>
            </a:r>
          </a:p>
        </p:txBody>
      </p:sp>
      <p:sp>
        <p:nvSpPr>
          <p:cNvPr id="5122" name="Slide Number Placeholder 3"/>
          <p:cNvSpPr>
            <a:spLocks noGrp="1"/>
          </p:cNvSpPr>
          <p:nvPr>
            <p:ph type="sldNum" sz="quarter" idx="11"/>
          </p:nvPr>
        </p:nvSpPr>
        <p:spPr/>
        <p:txBody>
          <a:bodyPr/>
          <a:lstStyle/>
          <a:p>
            <a:fld id="{8FE4BFFD-8828-4A9A-BF31-FD07CFCBA914}" type="slidenum">
              <a:rPr lang="en-US" smtClean="0"/>
              <a:pPr/>
              <a:t>13</a:t>
            </a:fld>
            <a:endParaRPr lang="en-US" dirty="0" smtClean="0"/>
          </a:p>
        </p:txBody>
      </p:sp>
    </p:spTree>
    <p:extLst>
      <p:ext uri="{BB962C8B-B14F-4D97-AF65-F5344CB8AC3E}">
        <p14:creationId xmlns:p14="http://schemas.microsoft.com/office/powerpoint/2010/main" val="396534833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176131">
                                            <p:txEl>
                                              <p:pRg st="0" end="0"/>
                                            </p:txEl>
                                          </p:spTgt>
                                        </p:tgtEl>
                                        <p:attrNameLst>
                                          <p:attrName>style.visibility</p:attrName>
                                        </p:attrNameLst>
                                      </p:cBhvr>
                                      <p:to>
                                        <p:strVal val="visible"/>
                                      </p:to>
                                    </p:set>
                                    <p:animEffect transition="in" filter="wipe(up)">
                                      <p:cBhvr>
                                        <p:cTn id="7" dur="500"/>
                                        <p:tgtEl>
                                          <p:spTgt spid="176131">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176131">
                                            <p:txEl>
                                              <p:pRg st="1" end="1"/>
                                            </p:txEl>
                                          </p:spTgt>
                                        </p:tgtEl>
                                        <p:attrNameLst>
                                          <p:attrName>style.visibility</p:attrName>
                                        </p:attrNameLst>
                                      </p:cBhvr>
                                      <p:to>
                                        <p:strVal val="visible"/>
                                      </p:to>
                                    </p:set>
                                    <p:animEffect transition="in" filter="wipe(up)">
                                      <p:cBhvr>
                                        <p:cTn id="12" dur="500"/>
                                        <p:tgtEl>
                                          <p:spTgt spid="176131">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1" fill="hold" grpId="0" nodeType="clickEffect">
                                  <p:stCondLst>
                                    <p:cond delay="0"/>
                                  </p:stCondLst>
                                  <p:childTnLst>
                                    <p:set>
                                      <p:cBhvr>
                                        <p:cTn id="16" dur="1" fill="hold">
                                          <p:stCondLst>
                                            <p:cond delay="0"/>
                                          </p:stCondLst>
                                        </p:cTn>
                                        <p:tgtEl>
                                          <p:spTgt spid="176131">
                                            <p:txEl>
                                              <p:pRg st="2" end="2"/>
                                            </p:txEl>
                                          </p:spTgt>
                                        </p:tgtEl>
                                        <p:attrNameLst>
                                          <p:attrName>style.visibility</p:attrName>
                                        </p:attrNameLst>
                                      </p:cBhvr>
                                      <p:to>
                                        <p:strVal val="visible"/>
                                      </p:to>
                                    </p:set>
                                    <p:animEffect transition="in" filter="wipe(up)">
                                      <p:cBhvr>
                                        <p:cTn id="17" dur="500"/>
                                        <p:tgtEl>
                                          <p:spTgt spid="176131">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1" fill="hold" grpId="0" nodeType="clickEffect">
                                  <p:stCondLst>
                                    <p:cond delay="0"/>
                                  </p:stCondLst>
                                  <p:childTnLst>
                                    <p:set>
                                      <p:cBhvr>
                                        <p:cTn id="21" dur="1" fill="hold">
                                          <p:stCondLst>
                                            <p:cond delay="0"/>
                                          </p:stCondLst>
                                        </p:cTn>
                                        <p:tgtEl>
                                          <p:spTgt spid="176131">
                                            <p:txEl>
                                              <p:pRg st="3" end="3"/>
                                            </p:txEl>
                                          </p:spTgt>
                                        </p:tgtEl>
                                        <p:attrNameLst>
                                          <p:attrName>style.visibility</p:attrName>
                                        </p:attrNameLst>
                                      </p:cBhvr>
                                      <p:to>
                                        <p:strVal val="visible"/>
                                      </p:to>
                                    </p:set>
                                    <p:animEffect transition="in" filter="wipe(up)">
                                      <p:cBhvr>
                                        <p:cTn id="22" dur="500"/>
                                        <p:tgtEl>
                                          <p:spTgt spid="176131">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1" fill="hold" grpId="0" nodeType="clickEffect">
                                  <p:stCondLst>
                                    <p:cond delay="0"/>
                                  </p:stCondLst>
                                  <p:childTnLst>
                                    <p:set>
                                      <p:cBhvr>
                                        <p:cTn id="26" dur="1" fill="hold">
                                          <p:stCondLst>
                                            <p:cond delay="0"/>
                                          </p:stCondLst>
                                        </p:cTn>
                                        <p:tgtEl>
                                          <p:spTgt spid="176131">
                                            <p:txEl>
                                              <p:pRg st="4" end="4"/>
                                            </p:txEl>
                                          </p:spTgt>
                                        </p:tgtEl>
                                        <p:attrNameLst>
                                          <p:attrName>style.visibility</p:attrName>
                                        </p:attrNameLst>
                                      </p:cBhvr>
                                      <p:to>
                                        <p:strVal val="visible"/>
                                      </p:to>
                                    </p:set>
                                    <p:animEffect transition="in" filter="wipe(up)">
                                      <p:cBhvr>
                                        <p:cTn id="27" dur="500"/>
                                        <p:tgtEl>
                                          <p:spTgt spid="176131">
                                            <p:txEl>
                                              <p:pRg st="4" end="4"/>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22" presetClass="entr" presetSubtype="1" fill="hold" grpId="0" nodeType="clickEffect">
                                  <p:stCondLst>
                                    <p:cond delay="0"/>
                                  </p:stCondLst>
                                  <p:childTnLst>
                                    <p:set>
                                      <p:cBhvr>
                                        <p:cTn id="31" dur="1" fill="hold">
                                          <p:stCondLst>
                                            <p:cond delay="0"/>
                                          </p:stCondLst>
                                        </p:cTn>
                                        <p:tgtEl>
                                          <p:spTgt spid="176131">
                                            <p:txEl>
                                              <p:pRg st="5" end="5"/>
                                            </p:txEl>
                                          </p:spTgt>
                                        </p:tgtEl>
                                        <p:attrNameLst>
                                          <p:attrName>style.visibility</p:attrName>
                                        </p:attrNameLst>
                                      </p:cBhvr>
                                      <p:to>
                                        <p:strVal val="visible"/>
                                      </p:to>
                                    </p:set>
                                    <p:animEffect transition="in" filter="wipe(up)">
                                      <p:cBhvr>
                                        <p:cTn id="32" dur="500"/>
                                        <p:tgtEl>
                                          <p:spTgt spid="176131">
                                            <p:txEl>
                                              <p:pRg st="5" end="5"/>
                                            </p:txEl>
                                          </p:spTgt>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22" presetClass="entr" presetSubtype="1" fill="hold" grpId="0" nodeType="clickEffect">
                                  <p:stCondLst>
                                    <p:cond delay="0"/>
                                  </p:stCondLst>
                                  <p:childTnLst>
                                    <p:set>
                                      <p:cBhvr>
                                        <p:cTn id="36" dur="1" fill="hold">
                                          <p:stCondLst>
                                            <p:cond delay="0"/>
                                          </p:stCondLst>
                                        </p:cTn>
                                        <p:tgtEl>
                                          <p:spTgt spid="176131">
                                            <p:txEl>
                                              <p:pRg st="6" end="6"/>
                                            </p:txEl>
                                          </p:spTgt>
                                        </p:tgtEl>
                                        <p:attrNameLst>
                                          <p:attrName>style.visibility</p:attrName>
                                        </p:attrNameLst>
                                      </p:cBhvr>
                                      <p:to>
                                        <p:strVal val="visible"/>
                                      </p:to>
                                    </p:set>
                                    <p:animEffect transition="in" filter="wipe(up)">
                                      <p:cBhvr>
                                        <p:cTn id="37" dur="500"/>
                                        <p:tgtEl>
                                          <p:spTgt spid="176131">
                                            <p:txEl>
                                              <p:pRg st="6" end="6"/>
                                            </p:txEl>
                                          </p:spTgt>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22" presetClass="entr" presetSubtype="1" fill="hold" grpId="0" nodeType="clickEffect">
                                  <p:stCondLst>
                                    <p:cond delay="0"/>
                                  </p:stCondLst>
                                  <p:childTnLst>
                                    <p:set>
                                      <p:cBhvr>
                                        <p:cTn id="41" dur="1" fill="hold">
                                          <p:stCondLst>
                                            <p:cond delay="0"/>
                                          </p:stCondLst>
                                        </p:cTn>
                                        <p:tgtEl>
                                          <p:spTgt spid="176131">
                                            <p:txEl>
                                              <p:pRg st="7" end="7"/>
                                            </p:txEl>
                                          </p:spTgt>
                                        </p:tgtEl>
                                        <p:attrNameLst>
                                          <p:attrName>style.visibility</p:attrName>
                                        </p:attrNameLst>
                                      </p:cBhvr>
                                      <p:to>
                                        <p:strVal val="visible"/>
                                      </p:to>
                                    </p:set>
                                    <p:animEffect transition="in" filter="wipe(up)">
                                      <p:cBhvr>
                                        <p:cTn id="42" dur="500"/>
                                        <p:tgtEl>
                                          <p:spTgt spid="176131">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6131" grpId="0" build="p" autoUpdateAnimBg="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7" name="Rectangle 3"/>
          <p:cNvSpPr>
            <a:spLocks noGrp="1" noChangeArrowheads="1"/>
          </p:cNvSpPr>
          <p:nvPr>
            <p:ph idx="4294967295"/>
          </p:nvPr>
        </p:nvSpPr>
        <p:spPr>
          <a:xfrm>
            <a:off x="0" y="1295400"/>
            <a:ext cx="5181600" cy="4572000"/>
          </a:xfrm>
        </p:spPr>
        <p:txBody>
          <a:bodyPr/>
          <a:lstStyle/>
          <a:p>
            <a:pPr algn="ctr" eaLnBrk="1" hangingPunct="1">
              <a:lnSpc>
                <a:spcPct val="90000"/>
              </a:lnSpc>
              <a:buFont typeface="Wingdings" pitchFamily="2" charset="2"/>
              <a:buNone/>
            </a:pPr>
            <a:r>
              <a:rPr lang="en-US" sz="4800" b="1" dirty="0"/>
              <a:t>ESOP Companies </a:t>
            </a:r>
          </a:p>
          <a:p>
            <a:pPr algn="ctr" eaLnBrk="1" hangingPunct="1">
              <a:lnSpc>
                <a:spcPct val="90000"/>
              </a:lnSpc>
              <a:buFont typeface="Wingdings" pitchFamily="2" charset="2"/>
              <a:buNone/>
            </a:pPr>
            <a:r>
              <a:rPr lang="en-US" sz="3600" b="1" dirty="0">
                <a:solidFill>
                  <a:srgbClr val="808000"/>
                </a:solidFill>
              </a:rPr>
              <a:t>More productive</a:t>
            </a:r>
          </a:p>
          <a:p>
            <a:pPr algn="ctr" eaLnBrk="1" hangingPunct="1">
              <a:lnSpc>
                <a:spcPct val="90000"/>
              </a:lnSpc>
              <a:buFont typeface="Wingdings" pitchFamily="2" charset="2"/>
              <a:buNone/>
            </a:pPr>
            <a:r>
              <a:rPr lang="en-US" sz="3600" b="1" dirty="0">
                <a:solidFill>
                  <a:srgbClr val="808000"/>
                </a:solidFill>
              </a:rPr>
              <a:t>More profitable</a:t>
            </a:r>
          </a:p>
          <a:p>
            <a:pPr algn="ctr" eaLnBrk="1" hangingPunct="1">
              <a:lnSpc>
                <a:spcPct val="90000"/>
              </a:lnSpc>
              <a:buFont typeface="Wingdings" pitchFamily="2" charset="2"/>
              <a:buNone/>
            </a:pPr>
            <a:r>
              <a:rPr lang="en-US" sz="3600" b="1" dirty="0">
                <a:solidFill>
                  <a:srgbClr val="808000"/>
                </a:solidFill>
              </a:rPr>
              <a:t>Higher survival rates</a:t>
            </a:r>
          </a:p>
          <a:p>
            <a:pPr marL="0" indent="0">
              <a:lnSpc>
                <a:spcPct val="90000"/>
              </a:lnSpc>
              <a:buNone/>
            </a:pPr>
            <a:endParaRPr lang="en-US" sz="2600" dirty="0"/>
          </a:p>
          <a:p>
            <a:pPr marL="0" indent="0" algn="ctr">
              <a:lnSpc>
                <a:spcPct val="90000"/>
              </a:lnSpc>
              <a:buNone/>
            </a:pPr>
            <a:r>
              <a:rPr lang="en-US" sz="2600" dirty="0"/>
              <a:t>esopassociation.org</a:t>
            </a:r>
          </a:p>
          <a:p>
            <a:pPr marL="0" indent="0" algn="ctr">
              <a:lnSpc>
                <a:spcPct val="90000"/>
              </a:lnSpc>
              <a:buNone/>
            </a:pPr>
            <a:r>
              <a:rPr lang="en-US" sz="2600" dirty="0"/>
              <a:t>nceo.org</a:t>
            </a:r>
          </a:p>
          <a:p>
            <a:pPr marL="0" indent="0" algn="ctr">
              <a:lnSpc>
                <a:spcPct val="90000"/>
              </a:lnSpc>
              <a:buNone/>
            </a:pPr>
            <a:r>
              <a:rPr lang="en-US" sz="2600" dirty="0"/>
              <a:t>esopinfo.org</a:t>
            </a:r>
          </a:p>
          <a:p>
            <a:pPr marL="0" indent="0">
              <a:lnSpc>
                <a:spcPct val="90000"/>
              </a:lnSpc>
              <a:buNone/>
            </a:pPr>
            <a:endParaRPr lang="en-US" sz="2600" dirty="0"/>
          </a:p>
        </p:txBody>
      </p:sp>
      <p:pic>
        <p:nvPicPr>
          <p:cNvPr id="19460" name="Picture 2" descr="C:\Users\Paige Ryan\AppData\Local\Microsoft\Windows\Temporary Internet Files\Content.IE5\NC9OOI6M\MP910220975[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638802" y="2057402"/>
            <a:ext cx="2516187" cy="2516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Slide Number Placeholder 2"/>
          <p:cNvSpPr>
            <a:spLocks noGrp="1"/>
          </p:cNvSpPr>
          <p:nvPr>
            <p:ph type="sldNum" sz="quarter" idx="11"/>
          </p:nvPr>
        </p:nvSpPr>
        <p:spPr/>
        <p:txBody>
          <a:bodyPr/>
          <a:lstStyle/>
          <a:p>
            <a:pPr>
              <a:defRPr/>
            </a:pPr>
            <a:fld id="{23AF6A9C-1333-4692-9274-E5B45CA3CD5B}" type="slidenum">
              <a:rPr lang="en-US" sz="1200" smtClean="0"/>
              <a:pPr>
                <a:defRPr/>
              </a:pPr>
              <a:t>14</a:t>
            </a:fld>
            <a:endParaRPr lang="en-US" sz="1200" dirty="0"/>
          </a:p>
        </p:txBody>
      </p:sp>
    </p:spTree>
    <p:extLst>
      <p:ext uri="{BB962C8B-B14F-4D97-AF65-F5344CB8AC3E}">
        <p14:creationId xmlns:p14="http://schemas.microsoft.com/office/powerpoint/2010/main" val="280576168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nodeType="clickEffect">
                                  <p:stCondLst>
                                    <p:cond delay="0"/>
                                  </p:stCondLst>
                                  <p:childTnLst>
                                    <p:set>
                                      <p:cBhvr>
                                        <p:cTn id="6" dur="1" fill="hold">
                                          <p:stCondLst>
                                            <p:cond delay="0"/>
                                          </p:stCondLst>
                                        </p:cTn>
                                        <p:tgtEl>
                                          <p:spTgt spid="47107">
                                            <p:txEl>
                                              <p:pRg st="0" end="0"/>
                                            </p:txEl>
                                          </p:spTgt>
                                        </p:tgtEl>
                                        <p:attrNameLst>
                                          <p:attrName>style.visibility</p:attrName>
                                        </p:attrNameLst>
                                      </p:cBhvr>
                                      <p:to>
                                        <p:strVal val="visible"/>
                                      </p:to>
                                    </p:set>
                                    <p:animEffect transition="in" filter="fade">
                                      <p:cBhvr>
                                        <p:cTn id="7" dur="500"/>
                                        <p:tgtEl>
                                          <p:spTgt spid="4710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7107">
                                            <p:txEl>
                                              <p:pRg st="1" end="1"/>
                                            </p:txEl>
                                          </p:spTgt>
                                        </p:tgtEl>
                                        <p:attrNameLst>
                                          <p:attrName>style.visibility</p:attrName>
                                        </p:attrNameLst>
                                      </p:cBhvr>
                                      <p:to>
                                        <p:strVal val="visible"/>
                                      </p:to>
                                    </p:set>
                                    <p:animEffect transition="in" filter="fade">
                                      <p:cBhvr>
                                        <p:cTn id="12" dur="500"/>
                                        <p:tgtEl>
                                          <p:spTgt spid="47107">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47107">
                                            <p:txEl>
                                              <p:pRg st="2" end="2"/>
                                            </p:txEl>
                                          </p:spTgt>
                                        </p:tgtEl>
                                        <p:attrNameLst>
                                          <p:attrName>style.visibility</p:attrName>
                                        </p:attrNameLst>
                                      </p:cBhvr>
                                      <p:to>
                                        <p:strVal val="visible"/>
                                      </p:to>
                                    </p:set>
                                    <p:animEffect transition="in" filter="fade">
                                      <p:cBhvr>
                                        <p:cTn id="17" dur="500"/>
                                        <p:tgtEl>
                                          <p:spTgt spid="47107">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47107">
                                            <p:txEl>
                                              <p:pRg st="3" end="3"/>
                                            </p:txEl>
                                          </p:spTgt>
                                        </p:tgtEl>
                                        <p:attrNameLst>
                                          <p:attrName>style.visibility</p:attrName>
                                        </p:attrNameLst>
                                      </p:cBhvr>
                                      <p:to>
                                        <p:strVal val="visible"/>
                                      </p:to>
                                    </p:set>
                                    <p:animEffect transition="in" filter="fade">
                                      <p:cBhvr>
                                        <p:cTn id="22" dur="500"/>
                                        <p:tgtEl>
                                          <p:spTgt spid="47107">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47107">
                                            <p:txEl>
                                              <p:pRg st="5" end="5"/>
                                            </p:txEl>
                                          </p:spTgt>
                                        </p:tgtEl>
                                        <p:attrNameLst>
                                          <p:attrName>style.visibility</p:attrName>
                                        </p:attrNameLst>
                                      </p:cBhvr>
                                      <p:to>
                                        <p:strVal val="visible"/>
                                      </p:to>
                                    </p:set>
                                    <p:animEffect transition="in" filter="fade">
                                      <p:cBhvr>
                                        <p:cTn id="27" dur="500"/>
                                        <p:tgtEl>
                                          <p:spTgt spid="47107">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47107">
                                            <p:txEl>
                                              <p:pRg st="6" end="6"/>
                                            </p:txEl>
                                          </p:spTgt>
                                        </p:tgtEl>
                                        <p:attrNameLst>
                                          <p:attrName>style.visibility</p:attrName>
                                        </p:attrNameLst>
                                      </p:cBhvr>
                                      <p:to>
                                        <p:strVal val="visible"/>
                                      </p:to>
                                    </p:set>
                                    <p:animEffect transition="in" filter="fade">
                                      <p:cBhvr>
                                        <p:cTn id="32" dur="500"/>
                                        <p:tgtEl>
                                          <p:spTgt spid="47107">
                                            <p:txEl>
                                              <p:pRg st="6" end="6"/>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47107">
                                            <p:txEl>
                                              <p:pRg st="7" end="7"/>
                                            </p:txEl>
                                          </p:spTgt>
                                        </p:tgtEl>
                                        <p:attrNameLst>
                                          <p:attrName>style.visibility</p:attrName>
                                        </p:attrNameLst>
                                      </p:cBhvr>
                                      <p:to>
                                        <p:strVal val="visible"/>
                                      </p:to>
                                    </p:set>
                                    <p:animEffect transition="in" filter="fade">
                                      <p:cBhvr>
                                        <p:cTn id="37" dur="500"/>
                                        <p:tgtEl>
                                          <p:spTgt spid="47107">
                                            <p:txEl>
                                              <p:pRg st="7" end="7"/>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19460"/>
                                        </p:tgtEl>
                                        <p:attrNameLst>
                                          <p:attrName>style.visibility</p:attrName>
                                        </p:attrNameLst>
                                      </p:cBhvr>
                                      <p:to>
                                        <p:strVal val="visible"/>
                                      </p:to>
                                    </p:set>
                                    <p:animEffect transition="in" filter="fade">
                                      <p:cBhvr>
                                        <p:cTn id="42" dur="500"/>
                                        <p:tgtEl>
                                          <p:spTgt spid="1946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p:txBody>
          <a:bodyPr/>
          <a:lstStyle/>
          <a:p>
            <a:r>
              <a:rPr lang="en-CA" dirty="0" smtClean="0"/>
              <a:t>agenda</a:t>
            </a:r>
            <a:endParaRPr lang="en-US" dirty="0"/>
          </a:p>
        </p:txBody>
      </p:sp>
      <p:sp>
        <p:nvSpPr>
          <p:cNvPr id="327683" name="Rectangle 3"/>
          <p:cNvSpPr>
            <a:spLocks noGrp="1" noChangeArrowheads="1"/>
          </p:cNvSpPr>
          <p:nvPr>
            <p:ph sz="quarter" idx="4"/>
          </p:nvPr>
        </p:nvSpPr>
        <p:spPr/>
        <p:txBody>
          <a:bodyPr/>
          <a:lstStyle/>
          <a:p>
            <a:r>
              <a:rPr lang="en-US" dirty="0">
                <a:solidFill>
                  <a:schemeClr val="bg1">
                    <a:lumMod val="50000"/>
                  </a:schemeClr>
                </a:solidFill>
              </a:rPr>
              <a:t>Why ESOPs?</a:t>
            </a:r>
          </a:p>
          <a:p>
            <a:r>
              <a:rPr lang="en-US" dirty="0" smtClean="0">
                <a:solidFill>
                  <a:schemeClr val="bg1">
                    <a:lumMod val="50000"/>
                  </a:schemeClr>
                </a:solidFill>
              </a:rPr>
              <a:t>What is an ESOP?</a:t>
            </a:r>
          </a:p>
          <a:p>
            <a:r>
              <a:rPr lang="en-US" dirty="0">
                <a:solidFill>
                  <a:schemeClr val="bg1">
                    <a:lumMod val="50000"/>
                  </a:schemeClr>
                </a:solidFill>
              </a:rPr>
              <a:t>ESOP </a:t>
            </a:r>
            <a:r>
              <a:rPr lang="en-US" dirty="0" smtClean="0">
                <a:solidFill>
                  <a:schemeClr val="bg1">
                    <a:lumMod val="50000"/>
                  </a:schemeClr>
                </a:solidFill>
              </a:rPr>
              <a:t>history </a:t>
            </a:r>
            <a:r>
              <a:rPr lang="en-US" dirty="0">
                <a:solidFill>
                  <a:schemeClr val="bg1">
                    <a:lumMod val="50000"/>
                  </a:schemeClr>
                </a:solidFill>
              </a:rPr>
              <a:t>and </a:t>
            </a:r>
            <a:r>
              <a:rPr lang="en-US" dirty="0" smtClean="0">
                <a:solidFill>
                  <a:schemeClr val="bg1">
                    <a:lumMod val="50000"/>
                  </a:schemeClr>
                </a:solidFill>
              </a:rPr>
              <a:t>facts</a:t>
            </a:r>
            <a:endParaRPr lang="en-US" dirty="0">
              <a:solidFill>
                <a:schemeClr val="bg1">
                  <a:lumMod val="50000"/>
                </a:schemeClr>
              </a:solidFill>
            </a:endParaRPr>
          </a:p>
          <a:p>
            <a:r>
              <a:rPr lang="en-US" sz="2800" b="1" dirty="0"/>
              <a:t>ESOP mechanics</a:t>
            </a:r>
          </a:p>
          <a:p>
            <a:r>
              <a:rPr lang="en-US" dirty="0" smtClean="0">
                <a:solidFill>
                  <a:schemeClr val="bg1">
                    <a:lumMod val="50000"/>
                  </a:schemeClr>
                </a:solidFill>
              </a:rPr>
              <a:t>Advantages and disadvantages</a:t>
            </a:r>
          </a:p>
          <a:p>
            <a:r>
              <a:rPr lang="en-US" dirty="0" smtClean="0">
                <a:solidFill>
                  <a:schemeClr val="bg1">
                    <a:lumMod val="50000"/>
                  </a:schemeClr>
                </a:solidFill>
              </a:rPr>
              <a:t>The process and team</a:t>
            </a:r>
          </a:p>
          <a:p>
            <a:r>
              <a:rPr lang="en-US" dirty="0" smtClean="0">
                <a:solidFill>
                  <a:schemeClr val="bg1">
                    <a:lumMod val="50000"/>
                  </a:schemeClr>
                </a:solidFill>
              </a:rPr>
              <a:t>Characteristics of an ESOP candidate</a:t>
            </a:r>
          </a:p>
          <a:p>
            <a:pPr lvl="1"/>
            <a:endParaRPr lang="en-US" dirty="0" smtClean="0"/>
          </a:p>
          <a:p>
            <a:pPr lvl="1"/>
            <a:endParaRPr lang="en-US" dirty="0" smtClean="0"/>
          </a:p>
          <a:p>
            <a:pPr lvl="2"/>
            <a:endParaRPr lang="en-US" dirty="0" smtClean="0"/>
          </a:p>
          <a:p>
            <a:pPr lvl="1"/>
            <a:endParaRPr lang="en-US" dirty="0" smtClean="0"/>
          </a:p>
          <a:p>
            <a:pPr lvl="1"/>
            <a:endParaRPr lang="en-CA" dirty="0"/>
          </a:p>
        </p:txBody>
      </p:sp>
      <p:sp>
        <p:nvSpPr>
          <p:cNvPr id="3" name="Slide Number Placeholder 2"/>
          <p:cNvSpPr>
            <a:spLocks noGrp="1"/>
          </p:cNvSpPr>
          <p:nvPr>
            <p:ph type="sldNum" sz="quarter" idx="11"/>
          </p:nvPr>
        </p:nvSpPr>
        <p:spPr/>
        <p:txBody>
          <a:bodyPr/>
          <a:lstStyle/>
          <a:p>
            <a:pPr>
              <a:defRPr/>
            </a:pPr>
            <a:fld id="{1AAB5FC7-5A8F-443F-A35A-C8AA2B2BBF47}" type="slidenum">
              <a:rPr lang="en-US" sz="1200" smtClean="0"/>
              <a:pPr>
                <a:defRPr/>
              </a:pPr>
              <a:t>15</a:t>
            </a:fld>
            <a:endParaRPr lang="en-US" sz="1200" dirty="0"/>
          </a:p>
        </p:txBody>
      </p:sp>
    </p:spTree>
    <p:extLst>
      <p:ext uri="{BB962C8B-B14F-4D97-AF65-F5344CB8AC3E}">
        <p14:creationId xmlns:p14="http://schemas.microsoft.com/office/powerpoint/2010/main" val="66671863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327683">
                                            <p:txEl>
                                              <p:pRg st="1" end="1"/>
                                            </p:txEl>
                                          </p:spTgt>
                                        </p:tgtEl>
                                        <p:attrNameLst>
                                          <p:attrName>style.visibility</p:attrName>
                                        </p:attrNameLst>
                                      </p:cBhvr>
                                      <p:to>
                                        <p:strVal val="visible"/>
                                      </p:to>
                                    </p:set>
                                    <p:animEffect transition="in" filter="fade">
                                      <p:cBhvr>
                                        <p:cTn id="7" dur="500"/>
                                        <p:tgtEl>
                                          <p:spTgt spid="327683">
                                            <p:txEl>
                                              <p:pRg st="1" end="1"/>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27683">
                                            <p:txEl>
                                              <p:pRg st="2" end="2"/>
                                            </p:txEl>
                                          </p:spTgt>
                                        </p:tgtEl>
                                        <p:attrNameLst>
                                          <p:attrName>style.visibility</p:attrName>
                                        </p:attrNameLst>
                                      </p:cBhvr>
                                      <p:to>
                                        <p:strVal val="visible"/>
                                      </p:to>
                                    </p:set>
                                    <p:animEffect transition="in" filter="fade">
                                      <p:cBhvr>
                                        <p:cTn id="10" dur="500"/>
                                        <p:tgtEl>
                                          <p:spTgt spid="327683">
                                            <p:txEl>
                                              <p:pRg st="2" end="2"/>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327683">
                                            <p:txEl>
                                              <p:pRg st="3" end="3"/>
                                            </p:txEl>
                                          </p:spTgt>
                                        </p:tgtEl>
                                        <p:attrNameLst>
                                          <p:attrName>style.visibility</p:attrName>
                                        </p:attrNameLst>
                                      </p:cBhvr>
                                      <p:to>
                                        <p:strVal val="visible"/>
                                      </p:to>
                                    </p:set>
                                    <p:animEffect transition="in" filter="fade">
                                      <p:cBhvr>
                                        <p:cTn id="13" dur="500"/>
                                        <p:tgtEl>
                                          <p:spTgt spid="327683">
                                            <p:txEl>
                                              <p:pRg st="3" end="3"/>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327683">
                                            <p:txEl>
                                              <p:pRg st="4" end="4"/>
                                            </p:txEl>
                                          </p:spTgt>
                                        </p:tgtEl>
                                        <p:attrNameLst>
                                          <p:attrName>style.visibility</p:attrName>
                                        </p:attrNameLst>
                                      </p:cBhvr>
                                      <p:to>
                                        <p:strVal val="visible"/>
                                      </p:to>
                                    </p:set>
                                    <p:animEffect transition="in" filter="fade">
                                      <p:cBhvr>
                                        <p:cTn id="16" dur="500"/>
                                        <p:tgtEl>
                                          <p:spTgt spid="327683">
                                            <p:txEl>
                                              <p:pRg st="4" end="4"/>
                                            </p:txEl>
                                          </p:spTgt>
                                        </p:tgtEl>
                                      </p:cBhvr>
                                    </p:animEffect>
                                  </p:childTnLst>
                                </p:cTn>
                              </p:par>
                              <p:par>
                                <p:cTn id="17" presetID="10" presetClass="entr" presetSubtype="0" fill="hold" nodeType="withEffect">
                                  <p:stCondLst>
                                    <p:cond delay="0"/>
                                  </p:stCondLst>
                                  <p:childTnLst>
                                    <p:set>
                                      <p:cBhvr>
                                        <p:cTn id="18" dur="1" fill="hold">
                                          <p:stCondLst>
                                            <p:cond delay="0"/>
                                          </p:stCondLst>
                                        </p:cTn>
                                        <p:tgtEl>
                                          <p:spTgt spid="327683">
                                            <p:txEl>
                                              <p:pRg st="5" end="5"/>
                                            </p:txEl>
                                          </p:spTgt>
                                        </p:tgtEl>
                                        <p:attrNameLst>
                                          <p:attrName>style.visibility</p:attrName>
                                        </p:attrNameLst>
                                      </p:cBhvr>
                                      <p:to>
                                        <p:strVal val="visible"/>
                                      </p:to>
                                    </p:set>
                                    <p:animEffect transition="in" filter="fade">
                                      <p:cBhvr>
                                        <p:cTn id="19" dur="500"/>
                                        <p:tgtEl>
                                          <p:spTgt spid="327683">
                                            <p:txEl>
                                              <p:pRg st="5" end="5"/>
                                            </p:txEl>
                                          </p:spTgt>
                                        </p:tgtEl>
                                      </p:cBhvr>
                                    </p:animEffect>
                                  </p:childTnLst>
                                </p:cTn>
                              </p:par>
                              <p:par>
                                <p:cTn id="20" presetID="10" presetClass="entr" presetSubtype="0" fill="hold" nodeType="withEffect">
                                  <p:stCondLst>
                                    <p:cond delay="0"/>
                                  </p:stCondLst>
                                  <p:childTnLst>
                                    <p:set>
                                      <p:cBhvr>
                                        <p:cTn id="21" dur="1" fill="hold">
                                          <p:stCondLst>
                                            <p:cond delay="0"/>
                                          </p:stCondLst>
                                        </p:cTn>
                                        <p:tgtEl>
                                          <p:spTgt spid="327683">
                                            <p:txEl>
                                              <p:pRg st="6" end="6"/>
                                            </p:txEl>
                                          </p:spTgt>
                                        </p:tgtEl>
                                        <p:attrNameLst>
                                          <p:attrName>style.visibility</p:attrName>
                                        </p:attrNameLst>
                                      </p:cBhvr>
                                      <p:to>
                                        <p:strVal val="visible"/>
                                      </p:to>
                                    </p:set>
                                    <p:animEffect transition="in" filter="fade">
                                      <p:cBhvr>
                                        <p:cTn id="22" dur="500"/>
                                        <p:tgtEl>
                                          <p:spTgt spid="32768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 Placeholder 7"/>
          <p:cNvSpPr>
            <a:spLocks noGrp="1"/>
          </p:cNvSpPr>
          <p:nvPr>
            <p:ph type="body" idx="1"/>
          </p:nvPr>
        </p:nvSpPr>
        <p:spPr/>
        <p:txBody>
          <a:bodyPr/>
          <a:lstStyle/>
          <a:p>
            <a:r>
              <a:rPr lang="en-US" dirty="0" smtClean="0"/>
              <a:t>TRANSACTION DESIGN ALTERNATIVES</a:t>
            </a:r>
          </a:p>
        </p:txBody>
      </p:sp>
      <p:sp>
        <p:nvSpPr>
          <p:cNvPr id="3" name="Content Placeholder 2"/>
          <p:cNvSpPr>
            <a:spLocks noGrp="1"/>
          </p:cNvSpPr>
          <p:nvPr>
            <p:ph sz="quarter" idx="4"/>
          </p:nvPr>
        </p:nvSpPr>
        <p:spPr/>
        <p:txBody>
          <a:bodyPr/>
          <a:lstStyle/>
          <a:p>
            <a:r>
              <a:rPr lang="en-US" dirty="0" smtClean="0"/>
              <a:t>Non-leveraged</a:t>
            </a:r>
          </a:p>
          <a:p>
            <a:r>
              <a:rPr lang="en-US" dirty="0" smtClean="0"/>
              <a:t>Progressive</a:t>
            </a:r>
          </a:p>
          <a:p>
            <a:r>
              <a:rPr lang="en-US" dirty="0" smtClean="0"/>
              <a:t>Redemption and sale</a:t>
            </a:r>
          </a:p>
          <a:p>
            <a:r>
              <a:rPr lang="en-US" dirty="0" smtClean="0"/>
              <a:t>Leveraged</a:t>
            </a:r>
          </a:p>
          <a:p>
            <a:r>
              <a:rPr lang="en-US" dirty="0" smtClean="0"/>
              <a:t>Combination</a:t>
            </a:r>
          </a:p>
          <a:p>
            <a:endParaRPr lang="en-US" dirty="0" smtClean="0"/>
          </a:p>
          <a:p>
            <a:endParaRPr lang="en-US" dirty="0" smtClean="0"/>
          </a:p>
          <a:p>
            <a:endParaRPr lang="en-US" dirty="0" smtClean="0"/>
          </a:p>
          <a:p>
            <a:pPr lvl="1"/>
            <a:endParaRPr lang="en-US" dirty="0" smtClean="0"/>
          </a:p>
        </p:txBody>
      </p:sp>
      <p:sp>
        <p:nvSpPr>
          <p:cNvPr id="2" name="Slide Number Placeholder 1"/>
          <p:cNvSpPr>
            <a:spLocks noGrp="1"/>
          </p:cNvSpPr>
          <p:nvPr>
            <p:ph type="sldNum" sz="quarter" idx="11"/>
          </p:nvPr>
        </p:nvSpPr>
        <p:spPr/>
        <p:txBody>
          <a:bodyPr/>
          <a:lstStyle/>
          <a:p>
            <a:fld id="{3F4A1D18-11D3-48BD-8350-4A5302B27EC3}" type="slidenum">
              <a:rPr lang="en-US" sz="1200" smtClean="0"/>
              <a:pPr/>
              <a:t>16</a:t>
            </a:fld>
            <a:endParaRPr lang="en-US" sz="1200" dirty="0"/>
          </a:p>
        </p:txBody>
      </p:sp>
      <p:sp>
        <p:nvSpPr>
          <p:cNvPr id="10" name="Text Placeholder 7"/>
          <p:cNvSpPr txBox="1">
            <a:spLocks/>
          </p:cNvSpPr>
          <p:nvPr/>
        </p:nvSpPr>
        <p:spPr bwMode="auto">
          <a:xfrm>
            <a:off x="609600" y="2985247"/>
            <a:ext cx="2362200" cy="14859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noAutofit/>
          </a:bodyPr>
          <a:lstStyle>
            <a:lvl1pPr marL="0" indent="0" algn="l" rtl="0" fontAlgn="base">
              <a:spcBef>
                <a:spcPct val="20000"/>
              </a:spcBef>
              <a:spcAft>
                <a:spcPct val="0"/>
              </a:spcAft>
              <a:buClr>
                <a:schemeClr val="accent1"/>
              </a:buClr>
              <a:buFont typeface="Arial" charset="0"/>
              <a:buNone/>
              <a:defRPr sz="2000" b="1" kern="1200" cap="small" baseline="0">
                <a:solidFill>
                  <a:schemeClr val="tx2"/>
                </a:solidFill>
                <a:latin typeface="+mn-lt"/>
                <a:ea typeface="+mn-ea"/>
                <a:cs typeface="+mn-cs"/>
              </a:defRPr>
            </a:lvl1pPr>
            <a:lvl2pPr marL="457200" indent="0" algn="l" rtl="0" fontAlgn="base">
              <a:spcBef>
                <a:spcPct val="20000"/>
              </a:spcBef>
              <a:spcAft>
                <a:spcPct val="0"/>
              </a:spcAft>
              <a:buClr>
                <a:schemeClr val="accent2"/>
              </a:buClr>
              <a:buFont typeface="Arial" charset="0"/>
              <a:buNone/>
              <a:defRPr sz="2000" b="1" kern="1200">
                <a:solidFill>
                  <a:schemeClr val="tx1"/>
                </a:solidFill>
                <a:latin typeface="+mn-lt"/>
                <a:ea typeface="+mn-ea"/>
                <a:cs typeface="+mn-cs"/>
              </a:defRPr>
            </a:lvl2pPr>
            <a:lvl3pPr marL="914400" indent="0" algn="l" rtl="0" fontAlgn="base">
              <a:spcBef>
                <a:spcPct val="20000"/>
              </a:spcBef>
              <a:spcAft>
                <a:spcPct val="0"/>
              </a:spcAft>
              <a:buClr>
                <a:srgbClr val="E68422"/>
              </a:buClr>
              <a:buFont typeface="Arial" charset="0"/>
              <a:buNone/>
              <a:defRPr sz="1800" b="1" kern="1200">
                <a:solidFill>
                  <a:schemeClr val="tx1"/>
                </a:solidFill>
                <a:latin typeface="+mn-lt"/>
                <a:ea typeface="+mn-ea"/>
                <a:cs typeface="+mn-cs"/>
              </a:defRPr>
            </a:lvl3pPr>
            <a:lvl4pPr marL="1371600" indent="0" algn="l" rtl="0" fontAlgn="base">
              <a:spcBef>
                <a:spcPct val="20000"/>
              </a:spcBef>
              <a:spcAft>
                <a:spcPct val="0"/>
              </a:spcAft>
              <a:buClr>
                <a:srgbClr val="846648"/>
              </a:buClr>
              <a:buFont typeface="Arial" charset="0"/>
              <a:buNone/>
              <a:defRPr sz="1600" b="1" kern="1200">
                <a:solidFill>
                  <a:schemeClr val="tx1"/>
                </a:solidFill>
                <a:latin typeface="+mn-lt"/>
                <a:ea typeface="+mn-ea"/>
                <a:cs typeface="+mn-cs"/>
              </a:defRPr>
            </a:lvl4pPr>
            <a:lvl5pPr marL="1828800" indent="0" algn="l" rtl="0" fontAlgn="base">
              <a:spcBef>
                <a:spcPct val="20000"/>
              </a:spcBef>
              <a:spcAft>
                <a:spcPct val="0"/>
              </a:spcAft>
              <a:buClr>
                <a:srgbClr val="63891F"/>
              </a:buClr>
              <a:buFont typeface="Arial" charset="0"/>
              <a:buNone/>
              <a:defRPr sz="1600" b="1" kern="1200">
                <a:solidFill>
                  <a:schemeClr val="tx1"/>
                </a:solidFill>
                <a:latin typeface="+mn-lt"/>
                <a:ea typeface="+mn-ea"/>
                <a:cs typeface="+mn-cs"/>
              </a:defRPr>
            </a:lvl5pPr>
            <a:lvl6pPr marL="2286000" indent="0" algn="l" defTabSz="914400" rtl="0" eaLnBrk="1" latinLnBrk="0" hangingPunct="1">
              <a:spcBef>
                <a:spcPct val="20000"/>
              </a:spcBef>
              <a:buClr>
                <a:schemeClr val="accent1"/>
              </a:buClr>
              <a:buFont typeface="Arial" pitchFamily="34" charset="0"/>
              <a:buNone/>
              <a:defRPr sz="1600" b="1" kern="1200" baseline="0">
                <a:solidFill>
                  <a:schemeClr val="tx1"/>
                </a:solidFill>
                <a:latin typeface="+mn-lt"/>
                <a:ea typeface="+mn-ea"/>
                <a:cs typeface="+mn-cs"/>
              </a:defRPr>
            </a:lvl6pPr>
            <a:lvl7pPr marL="2743200" indent="0" algn="l" defTabSz="914400" rtl="0" eaLnBrk="1" latinLnBrk="0" hangingPunct="1">
              <a:spcBef>
                <a:spcPct val="20000"/>
              </a:spcBef>
              <a:buClr>
                <a:schemeClr val="accent2"/>
              </a:buClr>
              <a:buFont typeface="Arial" pitchFamily="34" charset="0"/>
              <a:buNone/>
              <a:defRPr sz="1600" b="1" kern="1200">
                <a:solidFill>
                  <a:schemeClr val="tx1"/>
                </a:solidFill>
                <a:latin typeface="+mn-lt"/>
                <a:ea typeface="+mn-ea"/>
                <a:cs typeface="+mn-cs"/>
              </a:defRPr>
            </a:lvl7pPr>
            <a:lvl8pPr marL="3200400" indent="0" algn="l" defTabSz="914400" rtl="0" eaLnBrk="1" latinLnBrk="0" hangingPunct="1">
              <a:spcBef>
                <a:spcPct val="20000"/>
              </a:spcBef>
              <a:buClr>
                <a:schemeClr val="accent3"/>
              </a:buClr>
              <a:buFont typeface="Arial" pitchFamily="34" charset="0"/>
              <a:buNone/>
              <a:defRPr sz="1600" b="1" kern="1200">
                <a:solidFill>
                  <a:schemeClr val="tx1"/>
                </a:solidFill>
                <a:latin typeface="+mn-lt"/>
                <a:ea typeface="+mn-ea"/>
                <a:cs typeface="+mn-cs"/>
              </a:defRPr>
            </a:lvl8pPr>
            <a:lvl9pPr marL="3657600" indent="0" algn="l" defTabSz="914400" rtl="0" eaLnBrk="1" latinLnBrk="0" hangingPunct="1">
              <a:spcBef>
                <a:spcPct val="20000"/>
              </a:spcBef>
              <a:buClr>
                <a:schemeClr val="accent4"/>
              </a:buClr>
              <a:buFont typeface="Arial" pitchFamily="34" charset="0"/>
              <a:buNone/>
              <a:defRPr sz="1600" b="1" kern="1200">
                <a:solidFill>
                  <a:schemeClr val="tx1"/>
                </a:solidFill>
                <a:latin typeface="+mn-lt"/>
                <a:ea typeface="+mn-ea"/>
                <a:cs typeface="+mn-cs"/>
              </a:defRPr>
            </a:lvl9pPr>
          </a:lstStyle>
          <a:p>
            <a:endParaRPr lang="en-US" dirty="0">
              <a:latin typeface="+mj-lt"/>
            </a:endParaRPr>
          </a:p>
          <a:p>
            <a:endParaRPr lang="en-US" dirty="0">
              <a:latin typeface="+mj-lt"/>
            </a:endParaRPr>
          </a:p>
        </p:txBody>
      </p:sp>
    </p:spTree>
    <p:extLst>
      <p:ext uri="{BB962C8B-B14F-4D97-AF65-F5344CB8AC3E}">
        <p14:creationId xmlns:p14="http://schemas.microsoft.com/office/powerpoint/2010/main" val="173504630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nodePh="1">
                                  <p:stCondLst>
                                    <p:cond delay="0"/>
                                  </p:stCondLst>
                                  <p:endCondLst>
                                    <p:cond evt="begin" delay="0">
                                      <p:tn val="25"/>
                                    </p:cond>
                                  </p:endCondLst>
                                  <p:childTnLst>
                                    <p:set>
                                      <p:cBhvr>
                                        <p:cTn id="26"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10"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 name="Group 7"/>
          <p:cNvGrpSpPr/>
          <p:nvPr/>
        </p:nvGrpSpPr>
        <p:grpSpPr>
          <a:xfrm>
            <a:off x="5464619" y="3073299"/>
            <a:ext cx="2218972" cy="1537334"/>
            <a:chOff x="6234143" y="3529584"/>
            <a:chExt cx="2218972" cy="1537334"/>
          </a:xfrm>
        </p:grpSpPr>
        <p:grpSp>
          <p:nvGrpSpPr>
            <p:cNvPr id="29" name="Group 28"/>
            <p:cNvGrpSpPr/>
            <p:nvPr/>
          </p:nvGrpSpPr>
          <p:grpSpPr>
            <a:xfrm>
              <a:off x="6234143" y="3529584"/>
              <a:ext cx="2218972" cy="1537334"/>
              <a:chOff x="5243236" y="3833500"/>
              <a:chExt cx="3461108" cy="2601653"/>
            </a:xfrm>
          </p:grpSpPr>
          <p:sp>
            <p:nvSpPr>
              <p:cNvPr id="30" name="Document"/>
              <p:cNvSpPr>
                <a:spLocks noEditPoints="1" noChangeArrowheads="1"/>
              </p:cNvSpPr>
              <p:nvPr/>
            </p:nvSpPr>
            <p:spPr bwMode="auto">
              <a:xfrm>
                <a:off x="5243236" y="3833500"/>
                <a:ext cx="3461108" cy="2601653"/>
              </a:xfrm>
              <a:prstGeom prst="round1Rect">
                <a:avLst/>
              </a:prstGeom>
              <a:ln>
                <a:solidFill>
                  <a:schemeClr val="tx1"/>
                </a:solidFill>
                <a:headEnd/>
                <a:tailEnd/>
              </a:ln>
            </p:spPr>
            <p:style>
              <a:lnRef idx="2">
                <a:schemeClr val="dk1"/>
              </a:lnRef>
              <a:fillRef idx="1">
                <a:schemeClr val="lt1"/>
              </a:fillRef>
              <a:effectRef idx="0">
                <a:schemeClr val="dk1"/>
              </a:effectRef>
              <a:fontRef idx="minor">
                <a:schemeClr val="dk1"/>
              </a:fontRef>
            </p:style>
            <p:txBody>
              <a:bodyPr/>
              <a:lstStyle>
                <a:lvl1pPr algn="r" eaLnBrk="0" hangingPunct="0">
                  <a:defRPr sz="2400">
                    <a:solidFill>
                      <a:schemeClr val="tx1"/>
                    </a:solidFill>
                    <a:latin typeface="Times New Roman" pitchFamily="-80" charset="0"/>
                    <a:ea typeface="ＭＳ Ｐゴシック" pitchFamily="-80" charset="-128"/>
                  </a:defRPr>
                </a:lvl1pPr>
                <a:lvl2pPr marL="37931725" indent="-37474525" algn="r" eaLnBrk="0" hangingPunct="0">
                  <a:defRPr sz="2400">
                    <a:solidFill>
                      <a:schemeClr val="tx1"/>
                    </a:solidFill>
                    <a:latin typeface="Times New Roman" pitchFamily="-80" charset="0"/>
                    <a:ea typeface="ＭＳ Ｐゴシック" pitchFamily="-80" charset="-128"/>
                  </a:defRPr>
                </a:lvl2pPr>
                <a:lvl3pPr eaLnBrk="0" hangingPunct="0">
                  <a:defRPr sz="2400">
                    <a:solidFill>
                      <a:schemeClr val="tx1"/>
                    </a:solidFill>
                    <a:latin typeface="Times New Roman" pitchFamily="-80" charset="0"/>
                    <a:ea typeface="ＭＳ Ｐゴシック" pitchFamily="-80" charset="-128"/>
                  </a:defRPr>
                </a:lvl3pPr>
                <a:lvl4pPr eaLnBrk="0" hangingPunct="0">
                  <a:defRPr sz="2400">
                    <a:solidFill>
                      <a:schemeClr val="tx1"/>
                    </a:solidFill>
                    <a:latin typeface="Times New Roman" pitchFamily="-80" charset="0"/>
                    <a:ea typeface="ＭＳ Ｐゴシック" pitchFamily="-80" charset="-128"/>
                  </a:defRPr>
                </a:lvl4pPr>
                <a:lvl5pPr eaLnBrk="0" hangingPunct="0">
                  <a:defRPr sz="2400">
                    <a:solidFill>
                      <a:schemeClr val="tx1"/>
                    </a:solidFill>
                    <a:latin typeface="Times New Roman" pitchFamily="-80" charset="0"/>
                    <a:ea typeface="ＭＳ Ｐゴシック" pitchFamily="-80" charset="-128"/>
                  </a:defRPr>
                </a:lvl5pPr>
                <a:lvl6pPr marL="457200" eaLnBrk="0" fontAlgn="base" hangingPunct="0">
                  <a:spcBef>
                    <a:spcPct val="0"/>
                  </a:spcBef>
                  <a:spcAft>
                    <a:spcPct val="0"/>
                  </a:spcAft>
                  <a:defRPr sz="2400">
                    <a:solidFill>
                      <a:schemeClr val="tx1"/>
                    </a:solidFill>
                    <a:latin typeface="Times New Roman" pitchFamily="-80" charset="0"/>
                    <a:ea typeface="ＭＳ Ｐゴシック" pitchFamily="-80" charset="-128"/>
                  </a:defRPr>
                </a:lvl6pPr>
                <a:lvl7pPr marL="914400" eaLnBrk="0" fontAlgn="base" hangingPunct="0">
                  <a:spcBef>
                    <a:spcPct val="0"/>
                  </a:spcBef>
                  <a:spcAft>
                    <a:spcPct val="0"/>
                  </a:spcAft>
                  <a:defRPr sz="2400">
                    <a:solidFill>
                      <a:schemeClr val="tx1"/>
                    </a:solidFill>
                    <a:latin typeface="Times New Roman" pitchFamily="-80" charset="0"/>
                    <a:ea typeface="ＭＳ Ｐゴシック" pitchFamily="-80" charset="-128"/>
                  </a:defRPr>
                </a:lvl7pPr>
                <a:lvl8pPr marL="1371600" eaLnBrk="0" fontAlgn="base" hangingPunct="0">
                  <a:spcBef>
                    <a:spcPct val="0"/>
                  </a:spcBef>
                  <a:spcAft>
                    <a:spcPct val="0"/>
                  </a:spcAft>
                  <a:defRPr sz="2400">
                    <a:solidFill>
                      <a:schemeClr val="tx1"/>
                    </a:solidFill>
                    <a:latin typeface="Times New Roman" pitchFamily="-80" charset="0"/>
                    <a:ea typeface="ＭＳ Ｐゴシック" pitchFamily="-80" charset="-128"/>
                  </a:defRPr>
                </a:lvl8pPr>
                <a:lvl9pPr marL="1828800" eaLnBrk="0" fontAlgn="base" hangingPunct="0">
                  <a:spcBef>
                    <a:spcPct val="0"/>
                  </a:spcBef>
                  <a:spcAft>
                    <a:spcPct val="0"/>
                  </a:spcAft>
                  <a:defRPr sz="2400">
                    <a:solidFill>
                      <a:schemeClr val="tx1"/>
                    </a:solidFill>
                    <a:latin typeface="Times New Roman" pitchFamily="-80" charset="0"/>
                    <a:ea typeface="ＭＳ Ｐゴシック" pitchFamily="-80" charset="-128"/>
                  </a:defRPr>
                </a:lvl9pPr>
              </a:lstStyle>
              <a:p>
                <a:pPr>
                  <a:defRPr/>
                </a:pPr>
                <a:endParaRPr lang="en-US" sz="1000" dirty="0">
                  <a:solidFill>
                    <a:srgbClr val="000000"/>
                  </a:solidFill>
                  <a:latin typeface="+mn-lt"/>
                  <a:cs typeface="Arial" charset="0"/>
                </a:endParaRPr>
              </a:p>
            </p:txBody>
          </p:sp>
          <p:sp>
            <p:nvSpPr>
              <p:cNvPr id="32" name="Text Box 18"/>
              <p:cNvSpPr txBox="1">
                <a:spLocks noChangeArrowheads="1"/>
              </p:cNvSpPr>
              <p:nvPr/>
            </p:nvSpPr>
            <p:spPr bwMode="auto">
              <a:xfrm>
                <a:off x="7348488" y="3960914"/>
                <a:ext cx="1129770" cy="520856"/>
              </a:xfrm>
              <a:prstGeom prst="rect">
                <a:avLst/>
              </a:prstGeom>
              <a:noFill/>
              <a:ln>
                <a:noFill/>
              </a:ln>
              <a:extLst/>
            </p:spPr>
            <p:style>
              <a:lnRef idx="2">
                <a:schemeClr val="accent6">
                  <a:shade val="50000"/>
                </a:schemeClr>
              </a:lnRef>
              <a:fillRef idx="1">
                <a:schemeClr val="accent6"/>
              </a:fillRef>
              <a:effectRef idx="0">
                <a:schemeClr val="accent6"/>
              </a:effectRef>
              <a:fontRef idx="minor">
                <a:schemeClr val="lt1"/>
              </a:fontRef>
            </p:style>
            <p:txBody>
              <a:bodyPr wrap="square" lIns="0" tIns="0" rIns="0" bIns="0">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eaLnBrk="1" hangingPunct="1"/>
                <a:r>
                  <a:rPr lang="en-US" sz="1000" dirty="0">
                    <a:solidFill>
                      <a:srgbClr val="000000"/>
                    </a:solidFill>
                    <a:latin typeface="+mn-lt"/>
                    <a:ea typeface="MS PGothic" pitchFamily="34" charset="-128"/>
                    <a:cs typeface="Arial" pitchFamily="34" charset="0"/>
                  </a:rPr>
                  <a:t>ESOP Accounts</a:t>
                </a:r>
              </a:p>
            </p:txBody>
          </p:sp>
        </p:grpSp>
        <p:pic>
          <p:nvPicPr>
            <p:cNvPr id="41" name="Picture 8" descr="C:\Users\Paige Ryan\AppData\Local\Microsoft\Windows\Temporary Internet Files\Content.IE5\IPZMBIT7\MP900341638[1].jpg"/>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l="8384" r="18132"/>
            <a:stretch/>
          </p:blipFill>
          <p:spPr bwMode="auto">
            <a:xfrm>
              <a:off x="7774335" y="4606661"/>
              <a:ext cx="399572" cy="387878"/>
            </a:xfrm>
            <a:prstGeom prst="rect">
              <a:avLst/>
            </a:prstGeom>
            <a:ln>
              <a:noFill/>
            </a:ln>
            <a:effectLst>
              <a:outerShdw blurRad="292100" dist="139700" dir="2700000" algn="tl" rotWithShape="0">
                <a:schemeClr val="accent2">
                  <a:lumMod val="60000"/>
                  <a:lumOff val="40000"/>
                  <a:alpha val="65000"/>
                </a:schemeClr>
              </a:outerShdw>
            </a:effectLst>
            <a:extLst>
              <a:ext uri="{909E8E84-426E-40DD-AFC4-6F175D3DCCD1}">
                <a14:hiddenFill xmlns:a14="http://schemas.microsoft.com/office/drawing/2010/main">
                  <a:solidFill>
                    <a:srgbClr val="FFFFFF"/>
                  </a:solidFill>
                </a14:hiddenFill>
              </a:ext>
            </a:extLst>
          </p:spPr>
        </p:pic>
        <p:pic>
          <p:nvPicPr>
            <p:cNvPr id="42" name="Picture 10" descr="C:\Users\Paige Ryan\AppData\Local\Microsoft\Windows\Temporary Internet Files\Content.IE5\K6P8YJG0\MP900439299[1].jpg"/>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l="10617" r="19483"/>
            <a:stretch/>
          </p:blipFill>
          <p:spPr bwMode="auto">
            <a:xfrm>
              <a:off x="7094052" y="4637321"/>
              <a:ext cx="404976" cy="387902"/>
            </a:xfrm>
            <a:prstGeom prst="rect">
              <a:avLst/>
            </a:prstGeom>
            <a:ln>
              <a:noFill/>
            </a:ln>
            <a:effectLst>
              <a:outerShdw blurRad="292100" dist="139700" dir="2700000" algn="tl" rotWithShape="0">
                <a:schemeClr val="accent2">
                  <a:lumMod val="60000"/>
                  <a:lumOff val="40000"/>
                  <a:alpha val="65000"/>
                </a:schemeClr>
              </a:outerShdw>
            </a:effectLst>
            <a:extLst>
              <a:ext uri="{909E8E84-426E-40DD-AFC4-6F175D3DCCD1}">
                <a14:hiddenFill xmlns:a14="http://schemas.microsoft.com/office/drawing/2010/main">
                  <a:solidFill>
                    <a:srgbClr val="FFFFFF"/>
                  </a:solidFill>
                </a14:hiddenFill>
              </a:ext>
            </a:extLst>
          </p:spPr>
        </p:pic>
        <p:pic>
          <p:nvPicPr>
            <p:cNvPr id="43" name="Picture 14" descr="C:\Users\Paige Ryan\AppData\Local\Microsoft\Windows\Temporary Internet Files\Content.IE5\K6P8YJG0\MP900442179[1].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479077" y="4631351"/>
              <a:ext cx="411196" cy="418988"/>
            </a:xfrm>
            <a:prstGeom prst="rect">
              <a:avLst/>
            </a:prstGeom>
            <a:ln>
              <a:noFill/>
            </a:ln>
            <a:effectLst>
              <a:outerShdw blurRad="292100" dist="139700" dir="2700000" algn="tl" rotWithShape="0">
                <a:schemeClr val="accent2">
                  <a:lumMod val="60000"/>
                  <a:lumOff val="40000"/>
                  <a:alpha val="65000"/>
                </a:schemeClr>
              </a:outerShdw>
            </a:effectLst>
            <a:extLst>
              <a:ext uri="{909E8E84-426E-40DD-AFC4-6F175D3DCCD1}">
                <a14:hiddenFill xmlns:a14="http://schemas.microsoft.com/office/drawing/2010/main">
                  <a:solidFill>
                    <a:srgbClr val="FFFFFF"/>
                  </a:solidFill>
                </a14:hiddenFill>
              </a:ext>
            </a:extLst>
          </p:spPr>
        </p:pic>
      </p:grpSp>
      <p:sp>
        <p:nvSpPr>
          <p:cNvPr id="14339" name="Rectangle 15"/>
          <p:cNvSpPr>
            <a:spLocks noGrp="1" noChangeArrowheads="1"/>
          </p:cNvSpPr>
          <p:nvPr>
            <p:ph type="title"/>
          </p:nvPr>
        </p:nvSpPr>
        <p:spPr>
          <a:xfrm>
            <a:off x="447368" y="319054"/>
            <a:ext cx="7620000" cy="1143000"/>
          </a:xfrm>
        </p:spPr>
        <p:txBody>
          <a:bodyPr/>
          <a:lstStyle/>
          <a:p>
            <a:pPr>
              <a:spcBef>
                <a:spcPct val="20000"/>
              </a:spcBef>
              <a:buClr>
                <a:schemeClr val="accent1"/>
              </a:buClr>
            </a:pPr>
            <a:r>
              <a:rPr lang="en-US" sz="2400" b="1" cap="small" dirty="0">
                <a:latin typeface="+mn-lt"/>
                <a:ea typeface="+mn-ea"/>
                <a:cs typeface="+mn-cs"/>
              </a:rPr>
              <a:t>Non – Leveraged</a:t>
            </a:r>
          </a:p>
        </p:txBody>
      </p:sp>
      <p:sp>
        <p:nvSpPr>
          <p:cNvPr id="14340" name="Rectangle 56"/>
          <p:cNvSpPr>
            <a:spLocks noGrp="1" noChangeArrowheads="1"/>
          </p:cNvSpPr>
          <p:nvPr>
            <p:ph sz="half" idx="1"/>
          </p:nvPr>
        </p:nvSpPr>
        <p:spPr>
          <a:xfrm>
            <a:off x="403283" y="1225748"/>
            <a:ext cx="3657600" cy="4590288"/>
          </a:xfrm>
        </p:spPr>
        <p:txBody>
          <a:bodyPr/>
          <a:lstStyle/>
          <a:p>
            <a:r>
              <a:rPr lang="en-US" sz="1600" dirty="0"/>
              <a:t>Company sets up an ESOP Trust</a:t>
            </a:r>
          </a:p>
          <a:p>
            <a:r>
              <a:rPr lang="en-US" sz="1600" dirty="0"/>
              <a:t>Company makes annual tax deductible contributions in cash or stock to the </a:t>
            </a:r>
            <a:r>
              <a:rPr lang="en-US" sz="1600" dirty="0" smtClean="0"/>
              <a:t>ESOP trust </a:t>
            </a:r>
            <a:endParaRPr lang="en-US" sz="1600" dirty="0"/>
          </a:p>
          <a:p>
            <a:r>
              <a:rPr lang="en-US" sz="1600" dirty="0"/>
              <a:t>Cash is used to buy stock from current shareholders</a:t>
            </a:r>
          </a:p>
          <a:p>
            <a:r>
              <a:rPr lang="en-US" sz="1600" dirty="0"/>
              <a:t>Shares are allocated to the accounts of eligible employees within the ESOP, typically based on salary </a:t>
            </a:r>
          </a:p>
          <a:p>
            <a:r>
              <a:rPr lang="en-US" sz="1600" dirty="0"/>
              <a:t>ESOP holds stock for participants and annually notifies them of how much stock is in their </a:t>
            </a:r>
            <a:r>
              <a:rPr lang="en-US" sz="1600" dirty="0" smtClean="0"/>
              <a:t>account </a:t>
            </a:r>
            <a:r>
              <a:rPr lang="en-US" sz="1600" dirty="0"/>
              <a:t>and the value of the stock in their account</a:t>
            </a:r>
          </a:p>
          <a:p>
            <a:r>
              <a:rPr lang="en-US" sz="1600" dirty="0"/>
              <a:t>Employees collect stock or cash, according to a </a:t>
            </a:r>
            <a:r>
              <a:rPr lang="en-US" sz="1600"/>
              <a:t>vesting </a:t>
            </a:r>
            <a:r>
              <a:rPr lang="en-US" sz="1600" smtClean="0"/>
              <a:t>schedule, </a:t>
            </a:r>
            <a:r>
              <a:rPr lang="en-US" sz="1600" dirty="0"/>
              <a:t>when they retire or otherwise leave the company</a:t>
            </a:r>
          </a:p>
          <a:p>
            <a:endParaRPr lang="en-US" sz="1600" dirty="0"/>
          </a:p>
          <a:p>
            <a:endParaRPr lang="en-US" sz="1600" dirty="0"/>
          </a:p>
        </p:txBody>
      </p:sp>
      <p:sp>
        <p:nvSpPr>
          <p:cNvPr id="14338" name="Slide Number Placeholder 4"/>
          <p:cNvSpPr>
            <a:spLocks noGrp="1"/>
          </p:cNvSpPr>
          <p:nvPr>
            <p:ph type="sldNum" sz="quarter" idx="11"/>
          </p:nvPr>
        </p:nvSpPr>
        <p:spPr/>
        <p:txBody>
          <a:bodyPr/>
          <a:lstStyle>
            <a:lvl1pPr eaLnBrk="0" hangingPunct="0">
              <a:defRPr sz="2000">
                <a:solidFill>
                  <a:schemeClr val="tx1"/>
                </a:solidFill>
                <a:latin typeface="Arial" charset="0"/>
              </a:defRPr>
            </a:lvl1pPr>
            <a:lvl2pPr marL="742950" indent="-285750" eaLnBrk="0" hangingPunct="0">
              <a:defRPr sz="2000">
                <a:solidFill>
                  <a:schemeClr val="tx1"/>
                </a:solidFill>
                <a:latin typeface="Arial" charset="0"/>
              </a:defRPr>
            </a:lvl2pPr>
            <a:lvl3pPr marL="1143000" indent="-228600" eaLnBrk="0" hangingPunct="0">
              <a:defRPr sz="2000">
                <a:solidFill>
                  <a:schemeClr val="tx1"/>
                </a:solidFill>
                <a:latin typeface="Arial" charset="0"/>
              </a:defRPr>
            </a:lvl3pPr>
            <a:lvl4pPr marL="1600200" indent="-228600" eaLnBrk="0" hangingPunct="0">
              <a:defRPr sz="2000">
                <a:solidFill>
                  <a:schemeClr val="tx1"/>
                </a:solidFill>
                <a:latin typeface="Arial" charset="0"/>
              </a:defRPr>
            </a:lvl4pPr>
            <a:lvl5pPr marL="2057400" indent="-228600" eaLnBrk="0" hangingPunct="0">
              <a:defRPr sz="2000">
                <a:solidFill>
                  <a:schemeClr val="tx1"/>
                </a:solidFill>
                <a:latin typeface="Arial" charset="0"/>
              </a:defRPr>
            </a:lvl5pPr>
            <a:lvl6pPr marL="2514600" indent="-228600" algn="ctr" eaLnBrk="0" fontAlgn="base" hangingPunct="0">
              <a:spcBef>
                <a:spcPct val="0"/>
              </a:spcBef>
              <a:spcAft>
                <a:spcPct val="0"/>
              </a:spcAft>
              <a:defRPr sz="2000">
                <a:solidFill>
                  <a:schemeClr val="tx1"/>
                </a:solidFill>
                <a:latin typeface="Arial" charset="0"/>
              </a:defRPr>
            </a:lvl6pPr>
            <a:lvl7pPr marL="2971800" indent="-228600" algn="ctr" eaLnBrk="0" fontAlgn="base" hangingPunct="0">
              <a:spcBef>
                <a:spcPct val="0"/>
              </a:spcBef>
              <a:spcAft>
                <a:spcPct val="0"/>
              </a:spcAft>
              <a:defRPr sz="2000">
                <a:solidFill>
                  <a:schemeClr val="tx1"/>
                </a:solidFill>
                <a:latin typeface="Arial" charset="0"/>
              </a:defRPr>
            </a:lvl7pPr>
            <a:lvl8pPr marL="3429000" indent="-228600" algn="ctr" eaLnBrk="0" fontAlgn="base" hangingPunct="0">
              <a:spcBef>
                <a:spcPct val="0"/>
              </a:spcBef>
              <a:spcAft>
                <a:spcPct val="0"/>
              </a:spcAft>
              <a:defRPr sz="2000">
                <a:solidFill>
                  <a:schemeClr val="tx1"/>
                </a:solidFill>
                <a:latin typeface="Arial" charset="0"/>
              </a:defRPr>
            </a:lvl8pPr>
            <a:lvl9pPr marL="3886200" indent="-228600" algn="ctr" eaLnBrk="0" fontAlgn="base" hangingPunct="0">
              <a:spcBef>
                <a:spcPct val="0"/>
              </a:spcBef>
              <a:spcAft>
                <a:spcPct val="0"/>
              </a:spcAft>
              <a:defRPr sz="2000">
                <a:solidFill>
                  <a:schemeClr val="tx1"/>
                </a:solidFill>
                <a:latin typeface="Arial" charset="0"/>
              </a:defRPr>
            </a:lvl9pPr>
          </a:lstStyle>
          <a:p>
            <a:fld id="{67532903-C029-4366-86CF-671C4CE6AD33}" type="slidenum">
              <a:rPr lang="en-US" sz="1050" smtClean="0">
                <a:solidFill>
                  <a:schemeClr val="bg1"/>
                </a:solidFill>
                <a:latin typeface="+mn-lt"/>
              </a:rPr>
              <a:pPr/>
              <a:t>17</a:t>
            </a:fld>
            <a:endParaRPr lang="en-US" sz="1050" dirty="0">
              <a:solidFill>
                <a:schemeClr val="bg1"/>
              </a:solidFill>
              <a:latin typeface="+mn-lt"/>
            </a:endParaRPr>
          </a:p>
        </p:txBody>
      </p:sp>
      <p:sp>
        <p:nvSpPr>
          <p:cNvPr id="14341" name="Text Box 31"/>
          <p:cNvSpPr txBox="1">
            <a:spLocks noChangeArrowheads="1"/>
          </p:cNvSpPr>
          <p:nvPr/>
        </p:nvSpPr>
        <p:spPr bwMode="auto">
          <a:xfrm>
            <a:off x="6319780" y="5975657"/>
            <a:ext cx="1212191"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lgn="ctr">
                <a:solidFill>
                  <a:srgbClr val="000000"/>
                </a:solidFill>
                <a:miter lim="800000"/>
                <a:headEnd type="none" w="sm" len="sm"/>
                <a:tailEnd type="none" w="sm" len="sm"/>
              </a14:hiddenLine>
            </a:ext>
          </a:extLst>
        </p:spPr>
        <p:txBody>
          <a:bodyPr wrap="none">
            <a:spAutoFit/>
          </a:bodyPr>
          <a:lstStyle>
            <a:lvl1pPr eaLnBrk="0" hangingPunct="0">
              <a:defRPr sz="2000">
                <a:solidFill>
                  <a:schemeClr val="tx1"/>
                </a:solidFill>
                <a:latin typeface="Arial" charset="0"/>
              </a:defRPr>
            </a:lvl1pPr>
            <a:lvl2pPr marL="742950" indent="-285750" eaLnBrk="0" hangingPunct="0">
              <a:defRPr sz="2000">
                <a:solidFill>
                  <a:schemeClr val="tx1"/>
                </a:solidFill>
                <a:latin typeface="Arial" charset="0"/>
              </a:defRPr>
            </a:lvl2pPr>
            <a:lvl3pPr marL="1143000" indent="-228600" eaLnBrk="0" hangingPunct="0">
              <a:defRPr sz="2000">
                <a:solidFill>
                  <a:schemeClr val="tx1"/>
                </a:solidFill>
                <a:latin typeface="Arial" charset="0"/>
              </a:defRPr>
            </a:lvl3pPr>
            <a:lvl4pPr marL="1600200" indent="-228600" eaLnBrk="0" hangingPunct="0">
              <a:defRPr sz="2000">
                <a:solidFill>
                  <a:schemeClr val="tx1"/>
                </a:solidFill>
                <a:latin typeface="Arial" charset="0"/>
              </a:defRPr>
            </a:lvl4pPr>
            <a:lvl5pPr marL="2057400" indent="-228600" eaLnBrk="0" hangingPunct="0">
              <a:defRPr sz="2000">
                <a:solidFill>
                  <a:schemeClr val="tx1"/>
                </a:solidFill>
                <a:latin typeface="Arial" charset="0"/>
              </a:defRPr>
            </a:lvl5pPr>
            <a:lvl6pPr marL="2514600" indent="-228600" algn="ctr" eaLnBrk="0" fontAlgn="base" hangingPunct="0">
              <a:spcBef>
                <a:spcPct val="0"/>
              </a:spcBef>
              <a:spcAft>
                <a:spcPct val="0"/>
              </a:spcAft>
              <a:defRPr sz="2000">
                <a:solidFill>
                  <a:schemeClr val="tx1"/>
                </a:solidFill>
                <a:latin typeface="Arial" charset="0"/>
              </a:defRPr>
            </a:lvl6pPr>
            <a:lvl7pPr marL="2971800" indent="-228600" algn="ctr" eaLnBrk="0" fontAlgn="base" hangingPunct="0">
              <a:spcBef>
                <a:spcPct val="0"/>
              </a:spcBef>
              <a:spcAft>
                <a:spcPct val="0"/>
              </a:spcAft>
              <a:defRPr sz="2000">
                <a:solidFill>
                  <a:schemeClr val="tx1"/>
                </a:solidFill>
                <a:latin typeface="Arial" charset="0"/>
              </a:defRPr>
            </a:lvl7pPr>
            <a:lvl8pPr marL="3429000" indent="-228600" algn="ctr" eaLnBrk="0" fontAlgn="base" hangingPunct="0">
              <a:spcBef>
                <a:spcPct val="0"/>
              </a:spcBef>
              <a:spcAft>
                <a:spcPct val="0"/>
              </a:spcAft>
              <a:defRPr sz="2000">
                <a:solidFill>
                  <a:schemeClr val="tx1"/>
                </a:solidFill>
                <a:latin typeface="Arial" charset="0"/>
              </a:defRPr>
            </a:lvl8pPr>
            <a:lvl9pPr marL="3886200" indent="-228600" algn="ctr" eaLnBrk="0" fontAlgn="base" hangingPunct="0">
              <a:spcBef>
                <a:spcPct val="0"/>
              </a:spcBef>
              <a:spcAft>
                <a:spcPct val="0"/>
              </a:spcAft>
              <a:defRPr sz="2000">
                <a:solidFill>
                  <a:schemeClr val="tx1"/>
                </a:solidFill>
                <a:latin typeface="Arial" charset="0"/>
              </a:defRPr>
            </a:lvl9pPr>
          </a:lstStyle>
          <a:p>
            <a:pPr eaLnBrk="1" hangingPunct="1"/>
            <a:r>
              <a:rPr lang="en-US" sz="1000" dirty="0">
                <a:latin typeface="+mn-lt"/>
              </a:rPr>
              <a:t>Former Participants</a:t>
            </a:r>
          </a:p>
        </p:txBody>
      </p:sp>
      <p:sp>
        <p:nvSpPr>
          <p:cNvPr id="14344" name="Line 51"/>
          <p:cNvSpPr>
            <a:spLocks noChangeShapeType="1"/>
          </p:cNvSpPr>
          <p:nvPr/>
        </p:nvSpPr>
        <p:spPr bwMode="auto">
          <a:xfrm>
            <a:off x="5969349" y="4654151"/>
            <a:ext cx="480069" cy="739735"/>
          </a:xfrm>
          <a:prstGeom prst="line">
            <a:avLst/>
          </a:prstGeom>
          <a:ln>
            <a:headEnd type="none" w="sm" len="sm"/>
            <a:tailEnd type="triangle" w="sm" len="sm"/>
          </a:ln>
          <a:extLst/>
        </p:spPr>
        <p:style>
          <a:lnRef idx="1">
            <a:schemeClr val="accent5"/>
          </a:lnRef>
          <a:fillRef idx="0">
            <a:schemeClr val="accent5"/>
          </a:fillRef>
          <a:effectRef idx="0">
            <a:schemeClr val="accent5"/>
          </a:effectRef>
          <a:fontRef idx="minor">
            <a:schemeClr val="tx1"/>
          </a:fontRef>
        </p:style>
        <p:txBody>
          <a:bodyPr wrap="square">
            <a:spAutoFit/>
          </a:bodyPr>
          <a:lstStyle/>
          <a:p>
            <a:endParaRPr lang="en-US" sz="1000" dirty="0"/>
          </a:p>
        </p:txBody>
      </p:sp>
      <p:sp>
        <p:nvSpPr>
          <p:cNvPr id="14347" name="Line 54"/>
          <p:cNvSpPr>
            <a:spLocks noChangeShapeType="1"/>
          </p:cNvSpPr>
          <p:nvPr/>
        </p:nvSpPr>
        <p:spPr bwMode="auto">
          <a:xfrm flipH="1">
            <a:off x="6477886" y="1564296"/>
            <a:ext cx="467673" cy="1481550"/>
          </a:xfrm>
          <a:prstGeom prst="line">
            <a:avLst/>
          </a:prstGeom>
          <a:ln w="28575">
            <a:headEnd type="oval" w="med" len="med"/>
            <a:tailEnd type="triangle" w="med" len="med"/>
          </a:ln>
          <a:extLst/>
        </p:spPr>
        <p:style>
          <a:lnRef idx="1">
            <a:schemeClr val="accent5"/>
          </a:lnRef>
          <a:fillRef idx="0">
            <a:schemeClr val="accent5"/>
          </a:fillRef>
          <a:effectRef idx="0">
            <a:schemeClr val="accent5"/>
          </a:effectRef>
          <a:fontRef idx="minor">
            <a:schemeClr val="tx1"/>
          </a:fontRef>
        </p:style>
        <p:txBody>
          <a:bodyPr wrap="square">
            <a:spAutoFit/>
          </a:bodyPr>
          <a:lstStyle/>
          <a:p>
            <a:endParaRPr lang="en-US" sz="1000" dirty="0"/>
          </a:p>
        </p:txBody>
      </p:sp>
      <p:sp>
        <p:nvSpPr>
          <p:cNvPr id="14350" name="Line 64"/>
          <p:cNvSpPr>
            <a:spLocks noChangeShapeType="1"/>
          </p:cNvSpPr>
          <p:nvPr/>
        </p:nvSpPr>
        <p:spPr bwMode="auto">
          <a:xfrm>
            <a:off x="5230749" y="2094486"/>
            <a:ext cx="436634" cy="898896"/>
          </a:xfrm>
          <a:prstGeom prst="line">
            <a:avLst/>
          </a:prstGeom>
          <a:noFill/>
          <a:ln w="28575">
            <a:solidFill>
              <a:schemeClr val="accent3">
                <a:lumMod val="75000"/>
              </a:schemeClr>
            </a:solidFill>
            <a:round/>
            <a:headEnd type="oval" w="med" len="med"/>
            <a:tailEnd type="triangle" w="med" len="med"/>
          </a:ln>
          <a:extLst>
            <a:ext uri="{909E8E84-426E-40DD-AFC4-6F175D3DCCD1}">
              <a14:hiddenFill xmlns:a14="http://schemas.microsoft.com/office/drawing/2010/main">
                <a:noFill/>
              </a14:hiddenFill>
            </a:ext>
          </a:extLst>
        </p:spPr>
        <p:txBody>
          <a:bodyPr wrap="square">
            <a:spAutoFit/>
          </a:bodyPr>
          <a:lstStyle/>
          <a:p>
            <a:endParaRPr lang="en-US" sz="1000" dirty="0">
              <a:latin typeface="+mn-lt"/>
            </a:endParaRPr>
          </a:p>
        </p:txBody>
      </p:sp>
      <p:sp>
        <p:nvSpPr>
          <p:cNvPr id="14351" name="Line 65"/>
          <p:cNvSpPr>
            <a:spLocks noChangeShapeType="1"/>
          </p:cNvSpPr>
          <p:nvPr/>
        </p:nvSpPr>
        <p:spPr bwMode="auto">
          <a:xfrm flipH="1" flipV="1">
            <a:off x="5717392" y="1805311"/>
            <a:ext cx="725866" cy="1233970"/>
          </a:xfrm>
          <a:prstGeom prst="line">
            <a:avLst/>
          </a:prstGeom>
          <a:ln w="28575">
            <a:headEnd type="oval" w="med" len="med"/>
            <a:tailEnd type="triangle" w="med" len="med"/>
          </a:ln>
          <a:extLst/>
        </p:spPr>
        <p:style>
          <a:lnRef idx="1">
            <a:schemeClr val="accent5"/>
          </a:lnRef>
          <a:fillRef idx="0">
            <a:schemeClr val="accent5"/>
          </a:fillRef>
          <a:effectRef idx="0">
            <a:schemeClr val="accent5"/>
          </a:effectRef>
          <a:fontRef idx="minor">
            <a:schemeClr val="tx1"/>
          </a:fontRef>
        </p:style>
        <p:txBody>
          <a:bodyPr wrap="square">
            <a:spAutoFit/>
          </a:bodyPr>
          <a:lstStyle/>
          <a:p>
            <a:endParaRPr lang="en-US" sz="1000" dirty="0"/>
          </a:p>
        </p:txBody>
      </p:sp>
      <p:grpSp>
        <p:nvGrpSpPr>
          <p:cNvPr id="25" name="Group 24"/>
          <p:cNvGrpSpPr/>
          <p:nvPr/>
        </p:nvGrpSpPr>
        <p:grpSpPr>
          <a:xfrm>
            <a:off x="4684227" y="706360"/>
            <a:ext cx="1025315" cy="1265304"/>
            <a:chOff x="2507321" y="2921020"/>
            <a:chExt cx="1267315" cy="2175902"/>
          </a:xfrm>
        </p:grpSpPr>
        <p:pic>
          <p:nvPicPr>
            <p:cNvPr id="26" name="Picture 25"/>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2566083" y="2921020"/>
              <a:ext cx="1117600" cy="1676400"/>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sp>
          <p:nvSpPr>
            <p:cNvPr id="27" name="Text Box 24"/>
            <p:cNvSpPr txBox="1">
              <a:spLocks noChangeArrowheads="1"/>
            </p:cNvSpPr>
            <p:nvPr/>
          </p:nvSpPr>
          <p:spPr bwMode="auto">
            <a:xfrm>
              <a:off x="2507321" y="4673504"/>
              <a:ext cx="1267315" cy="4234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eaLnBrk="1" hangingPunct="1"/>
              <a:r>
                <a:rPr lang="en-US" sz="1000" dirty="0">
                  <a:solidFill>
                    <a:srgbClr val="000000"/>
                  </a:solidFill>
                  <a:latin typeface="+mn-lt"/>
                  <a:ea typeface="MS PGothic" pitchFamily="34" charset="-128"/>
                  <a:cs typeface="Arial" pitchFamily="34" charset="0"/>
                </a:rPr>
                <a:t>Shareholder(s)</a:t>
              </a:r>
            </a:p>
          </p:txBody>
        </p:sp>
        <p:sp>
          <p:nvSpPr>
            <p:cNvPr id="28" name="Text Box 24"/>
            <p:cNvSpPr txBox="1">
              <a:spLocks noChangeArrowheads="1"/>
            </p:cNvSpPr>
            <p:nvPr/>
          </p:nvSpPr>
          <p:spPr bwMode="auto">
            <a:xfrm>
              <a:off x="2681952" y="3814195"/>
              <a:ext cx="1058333" cy="6880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eaLnBrk="1" hangingPunct="1"/>
              <a:r>
                <a:rPr lang="en-US" sz="1000" dirty="0">
                  <a:solidFill>
                    <a:srgbClr val="000000"/>
                  </a:solidFill>
                  <a:latin typeface="+mn-lt"/>
                  <a:ea typeface="MS PGothic" pitchFamily="34" charset="-128"/>
                  <a:cs typeface="Arial" pitchFamily="34" charset="0"/>
                </a:rPr>
                <a:t>Stock</a:t>
              </a:r>
            </a:p>
            <a:p>
              <a:pPr algn="ctr" eaLnBrk="1" hangingPunct="1"/>
              <a:endParaRPr lang="en-US" sz="1000" dirty="0">
                <a:solidFill>
                  <a:srgbClr val="000000"/>
                </a:solidFill>
                <a:latin typeface="+mn-lt"/>
                <a:ea typeface="MS PGothic" pitchFamily="34" charset="-128"/>
                <a:cs typeface="Arial" pitchFamily="34" charset="0"/>
              </a:endParaRPr>
            </a:p>
          </p:txBody>
        </p:sp>
      </p:grpSp>
      <p:grpSp>
        <p:nvGrpSpPr>
          <p:cNvPr id="9" name="Group 8"/>
          <p:cNvGrpSpPr/>
          <p:nvPr/>
        </p:nvGrpSpPr>
        <p:grpSpPr>
          <a:xfrm>
            <a:off x="5804848" y="3046454"/>
            <a:ext cx="1093608" cy="1179083"/>
            <a:chOff x="6487124" y="3536666"/>
            <a:chExt cx="1093608" cy="1179083"/>
          </a:xfrm>
        </p:grpSpPr>
        <p:grpSp>
          <p:nvGrpSpPr>
            <p:cNvPr id="2" name="Group 1"/>
            <p:cNvGrpSpPr/>
            <p:nvPr/>
          </p:nvGrpSpPr>
          <p:grpSpPr>
            <a:xfrm>
              <a:off x="6487124" y="3598555"/>
              <a:ext cx="176819" cy="1117194"/>
              <a:chOff x="6525689" y="3598555"/>
              <a:chExt cx="176819" cy="1117194"/>
            </a:xfrm>
          </p:grpSpPr>
          <p:sp>
            <p:nvSpPr>
              <p:cNvPr id="39" name="Left Arrow 38"/>
              <p:cNvSpPr/>
              <p:nvPr/>
            </p:nvSpPr>
            <p:spPr>
              <a:xfrm rot="15193106">
                <a:off x="6055502" y="4068742"/>
                <a:ext cx="1117194" cy="176819"/>
              </a:xfrm>
              <a:prstGeom prst="leftArrow">
                <a:avLst/>
              </a:prstGeom>
              <a:solidFill>
                <a:schemeClr val="accent3">
                  <a:lumMod val="60000"/>
                  <a:lumOff val="40000"/>
                </a:schemeClr>
              </a:solidFill>
              <a:ln>
                <a:noFill/>
              </a:ln>
            </p:spPr>
            <p:style>
              <a:lnRef idx="2">
                <a:schemeClr val="accent5">
                  <a:shade val="50000"/>
                </a:schemeClr>
              </a:lnRef>
              <a:fillRef idx="1">
                <a:schemeClr val="accent5"/>
              </a:fillRef>
              <a:effectRef idx="0">
                <a:schemeClr val="accent5"/>
              </a:effectRef>
              <a:fontRef idx="minor">
                <a:schemeClr val="lt1"/>
              </a:fontRef>
            </p:style>
          </p:sp>
          <p:sp>
            <p:nvSpPr>
              <p:cNvPr id="40" name="Rounded Rectangle 5"/>
              <p:cNvSpPr/>
              <p:nvPr/>
            </p:nvSpPr>
            <p:spPr>
              <a:xfrm rot="4384545">
                <a:off x="6084364" y="4077955"/>
                <a:ext cx="1035272" cy="87207"/>
              </a:xfrm>
              <a:prstGeom prst="rect">
                <a:avLst/>
              </a:prstGeom>
              <a:solidFill>
                <a:schemeClr val="accent3">
                  <a:lumMod val="60000"/>
                  <a:lumOff val="40000"/>
                </a:schemeClr>
              </a:solidFill>
              <a:ln>
                <a:noFill/>
              </a:ln>
            </p:spPr>
            <p:style>
              <a:lnRef idx="2">
                <a:schemeClr val="accent5">
                  <a:shade val="50000"/>
                </a:schemeClr>
              </a:lnRef>
              <a:fillRef idx="1">
                <a:schemeClr val="accent5"/>
              </a:fillRef>
              <a:effectRef idx="0">
                <a:schemeClr val="accent5"/>
              </a:effectRef>
              <a:fontRef idx="minor">
                <a:schemeClr val="lt1"/>
              </a:fontRef>
            </p:style>
            <p:txBody>
              <a:bodyPr spcFirstLastPara="0" vert="horz" wrap="square" lIns="34290" tIns="34290" rIns="34290" bIns="34290" numCol="1" spcCol="1270" anchor="ctr" anchorCtr="0">
                <a:noAutofit/>
              </a:bodyPr>
              <a:lstStyle/>
              <a:p>
                <a:pPr algn="ctr" defTabSz="400050">
                  <a:lnSpc>
                    <a:spcPct val="90000"/>
                  </a:lnSpc>
                  <a:spcAft>
                    <a:spcPct val="35000"/>
                  </a:spcAft>
                </a:pPr>
                <a:r>
                  <a:rPr lang="en-US" sz="1000" dirty="0">
                    <a:solidFill>
                      <a:schemeClr val="tx1"/>
                    </a:solidFill>
                  </a:rPr>
                  <a:t>Allocated Shares </a:t>
                </a:r>
              </a:p>
            </p:txBody>
          </p:sp>
        </p:grpSp>
        <p:grpSp>
          <p:nvGrpSpPr>
            <p:cNvPr id="60" name="Group 59"/>
            <p:cNvGrpSpPr/>
            <p:nvPr/>
          </p:nvGrpSpPr>
          <p:grpSpPr>
            <a:xfrm rot="21104968">
              <a:off x="6861704" y="3560404"/>
              <a:ext cx="218557" cy="1032620"/>
              <a:chOff x="6525689" y="3598555"/>
              <a:chExt cx="176819" cy="1117194"/>
            </a:xfrm>
          </p:grpSpPr>
          <p:sp>
            <p:nvSpPr>
              <p:cNvPr id="61" name="Left Arrow 60"/>
              <p:cNvSpPr/>
              <p:nvPr/>
            </p:nvSpPr>
            <p:spPr>
              <a:xfrm rot="15193106">
                <a:off x="6055502" y="4068742"/>
                <a:ext cx="1117194" cy="176819"/>
              </a:xfrm>
              <a:prstGeom prst="leftArrow">
                <a:avLst/>
              </a:prstGeom>
              <a:solidFill>
                <a:schemeClr val="accent3">
                  <a:lumMod val="60000"/>
                  <a:lumOff val="40000"/>
                </a:schemeClr>
              </a:solidFill>
              <a:ln>
                <a:noFill/>
              </a:ln>
            </p:spPr>
            <p:style>
              <a:lnRef idx="2">
                <a:schemeClr val="accent5">
                  <a:shade val="50000"/>
                </a:schemeClr>
              </a:lnRef>
              <a:fillRef idx="1">
                <a:schemeClr val="accent5"/>
              </a:fillRef>
              <a:effectRef idx="0">
                <a:schemeClr val="accent5"/>
              </a:effectRef>
              <a:fontRef idx="minor">
                <a:schemeClr val="lt1"/>
              </a:fontRef>
            </p:style>
          </p:sp>
          <p:sp>
            <p:nvSpPr>
              <p:cNvPr id="62" name="Rounded Rectangle 5"/>
              <p:cNvSpPr/>
              <p:nvPr/>
            </p:nvSpPr>
            <p:spPr>
              <a:xfrm rot="4384545">
                <a:off x="6084364" y="4077955"/>
                <a:ext cx="1035272" cy="87207"/>
              </a:xfrm>
              <a:prstGeom prst="rect">
                <a:avLst/>
              </a:prstGeom>
              <a:solidFill>
                <a:schemeClr val="accent3">
                  <a:lumMod val="60000"/>
                  <a:lumOff val="40000"/>
                </a:schemeClr>
              </a:solidFill>
              <a:ln>
                <a:noFill/>
              </a:ln>
            </p:spPr>
            <p:style>
              <a:lnRef idx="2">
                <a:schemeClr val="accent5">
                  <a:shade val="50000"/>
                </a:schemeClr>
              </a:lnRef>
              <a:fillRef idx="1">
                <a:schemeClr val="accent5"/>
              </a:fillRef>
              <a:effectRef idx="0">
                <a:schemeClr val="accent5"/>
              </a:effectRef>
              <a:fontRef idx="minor">
                <a:schemeClr val="lt1"/>
              </a:fontRef>
            </p:style>
            <p:txBody>
              <a:bodyPr spcFirstLastPara="0" vert="horz" wrap="square" lIns="34290" tIns="34290" rIns="34290" bIns="34290" numCol="1" spcCol="1270" anchor="ctr" anchorCtr="0">
                <a:noAutofit/>
              </a:bodyPr>
              <a:lstStyle/>
              <a:p>
                <a:pPr algn="ctr" defTabSz="400050">
                  <a:lnSpc>
                    <a:spcPct val="90000"/>
                  </a:lnSpc>
                  <a:spcAft>
                    <a:spcPct val="35000"/>
                  </a:spcAft>
                </a:pPr>
                <a:r>
                  <a:rPr lang="en-US" sz="1000" dirty="0">
                    <a:solidFill>
                      <a:schemeClr val="tx1"/>
                    </a:solidFill>
                  </a:rPr>
                  <a:t>Allocated Shares </a:t>
                </a:r>
              </a:p>
            </p:txBody>
          </p:sp>
        </p:grpSp>
        <p:grpSp>
          <p:nvGrpSpPr>
            <p:cNvPr id="63" name="Group 62"/>
            <p:cNvGrpSpPr/>
            <p:nvPr/>
          </p:nvGrpSpPr>
          <p:grpSpPr>
            <a:xfrm>
              <a:off x="7403913" y="3536666"/>
              <a:ext cx="176819" cy="1056218"/>
              <a:chOff x="6516886" y="3599853"/>
              <a:chExt cx="176819" cy="1056218"/>
            </a:xfrm>
          </p:grpSpPr>
          <p:sp>
            <p:nvSpPr>
              <p:cNvPr id="64" name="Left Arrow 63"/>
              <p:cNvSpPr/>
              <p:nvPr/>
            </p:nvSpPr>
            <p:spPr>
              <a:xfrm rot="13675816">
                <a:off x="6077187" y="4039552"/>
                <a:ext cx="1056218" cy="176819"/>
              </a:xfrm>
              <a:prstGeom prst="leftArrow">
                <a:avLst/>
              </a:prstGeom>
              <a:solidFill>
                <a:schemeClr val="accent3">
                  <a:lumMod val="60000"/>
                  <a:lumOff val="40000"/>
                </a:schemeClr>
              </a:solidFill>
              <a:ln>
                <a:noFill/>
              </a:ln>
            </p:spPr>
            <p:style>
              <a:lnRef idx="2">
                <a:schemeClr val="accent5">
                  <a:shade val="50000"/>
                </a:schemeClr>
              </a:lnRef>
              <a:fillRef idx="1">
                <a:schemeClr val="accent5"/>
              </a:fillRef>
              <a:effectRef idx="0">
                <a:schemeClr val="accent5"/>
              </a:effectRef>
              <a:fontRef idx="minor">
                <a:schemeClr val="lt1"/>
              </a:fontRef>
            </p:style>
          </p:sp>
          <p:sp>
            <p:nvSpPr>
              <p:cNvPr id="65" name="Rounded Rectangle 5"/>
              <p:cNvSpPr/>
              <p:nvPr/>
            </p:nvSpPr>
            <p:spPr>
              <a:xfrm rot="2905746">
                <a:off x="6098560" y="4046389"/>
                <a:ext cx="950885" cy="87207"/>
              </a:xfrm>
              <a:prstGeom prst="rect">
                <a:avLst/>
              </a:prstGeom>
              <a:solidFill>
                <a:schemeClr val="accent3">
                  <a:lumMod val="60000"/>
                  <a:lumOff val="40000"/>
                </a:schemeClr>
              </a:solidFill>
              <a:ln>
                <a:noFill/>
              </a:ln>
            </p:spPr>
            <p:style>
              <a:lnRef idx="2">
                <a:schemeClr val="accent5">
                  <a:shade val="50000"/>
                </a:schemeClr>
              </a:lnRef>
              <a:fillRef idx="1">
                <a:schemeClr val="accent5"/>
              </a:fillRef>
              <a:effectRef idx="0">
                <a:schemeClr val="accent5"/>
              </a:effectRef>
              <a:fontRef idx="minor">
                <a:schemeClr val="lt1"/>
              </a:fontRef>
            </p:style>
            <p:txBody>
              <a:bodyPr spcFirstLastPara="0" vert="horz" wrap="square" lIns="34290" tIns="34290" rIns="34290" bIns="34290" numCol="1" spcCol="1270" anchor="ctr" anchorCtr="0">
                <a:noAutofit/>
              </a:bodyPr>
              <a:lstStyle/>
              <a:p>
                <a:pPr algn="ctr" defTabSz="400050">
                  <a:lnSpc>
                    <a:spcPct val="90000"/>
                  </a:lnSpc>
                  <a:spcAft>
                    <a:spcPct val="35000"/>
                  </a:spcAft>
                </a:pPr>
                <a:r>
                  <a:rPr lang="en-US" sz="1000" dirty="0">
                    <a:solidFill>
                      <a:schemeClr val="tx1"/>
                    </a:solidFill>
                  </a:rPr>
                  <a:t>Allocated Shares </a:t>
                </a:r>
              </a:p>
            </p:txBody>
          </p:sp>
        </p:grpSp>
      </p:grpSp>
      <p:grpSp>
        <p:nvGrpSpPr>
          <p:cNvPr id="3" name="Group 2"/>
          <p:cNvGrpSpPr/>
          <p:nvPr/>
        </p:nvGrpSpPr>
        <p:grpSpPr>
          <a:xfrm>
            <a:off x="6430656" y="176170"/>
            <a:ext cx="1252937" cy="1304204"/>
            <a:chOff x="5537149" y="195763"/>
            <a:chExt cx="992901" cy="1206044"/>
          </a:xfrm>
        </p:grpSpPr>
        <p:pic>
          <p:nvPicPr>
            <p:cNvPr id="66" name="Picture 9" descr="C:\Users\Paige Ryan\AppData\Local\Microsoft\Windows\Temporary Internet Files\Content.IE5\ATYJ9II8\MC900434847[1].png"/>
            <p:cNvPicPr>
              <a:picLocks noChangeAspect="1" noChangeArrowheads="1"/>
            </p:cNvPicPr>
            <p:nvPr/>
          </p:nvPicPr>
          <p:blipFill>
            <a:blip r:embed="rId6" cstate="print">
              <a:duotone>
                <a:prstClr val="black"/>
                <a:srgbClr val="D9C3A5">
                  <a:tint val="50000"/>
                  <a:satMod val="180000"/>
                </a:srgbClr>
              </a:duotone>
              <a:extLst/>
            </a:blip>
            <a:srcRect/>
            <a:stretch>
              <a:fillRect/>
            </a:stretch>
          </p:blipFill>
          <p:spPr bwMode="auto">
            <a:xfrm>
              <a:off x="5537149" y="449823"/>
              <a:ext cx="992901" cy="951984"/>
            </a:xfrm>
            <a:prstGeom prst="rect">
              <a:avLst/>
            </a:prstGeom>
            <a:noFill/>
            <a:ln>
              <a:noFill/>
            </a:ln>
            <a:extLst/>
          </p:spPr>
        </p:pic>
        <p:sp>
          <p:nvSpPr>
            <p:cNvPr id="67" name="Text Box 10"/>
            <p:cNvSpPr txBox="1">
              <a:spLocks noChangeArrowheads="1"/>
            </p:cNvSpPr>
            <p:nvPr/>
          </p:nvSpPr>
          <p:spPr bwMode="auto">
            <a:xfrm>
              <a:off x="5708095" y="195763"/>
              <a:ext cx="536326" cy="2276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eaLnBrk="1" hangingPunct="1"/>
              <a:r>
                <a:rPr lang="en-US" sz="1000" dirty="0">
                  <a:solidFill>
                    <a:srgbClr val="000000"/>
                  </a:solidFill>
                  <a:latin typeface="+mn-lt"/>
                  <a:ea typeface="MS PGothic" pitchFamily="34" charset="-128"/>
                  <a:cs typeface="Arial" pitchFamily="34" charset="0"/>
                </a:rPr>
                <a:t>Company</a:t>
              </a:r>
            </a:p>
          </p:txBody>
        </p:sp>
      </p:grpSp>
      <p:pic>
        <p:nvPicPr>
          <p:cNvPr id="69" name="Picture 4" descr="C:\Users\Paige Ryan\AppData\Local\Microsoft\Windows\Temporary Internet Files\Content.IE5\LO2FH510\dglxasset[1].jpg"/>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flipH="1">
            <a:off x="6464835" y="5328496"/>
            <a:ext cx="927119" cy="61626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3206628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4340">
                                            <p:txEl>
                                              <p:pRg st="0" end="0"/>
                                            </p:txEl>
                                          </p:spTgt>
                                        </p:tgtEl>
                                        <p:attrNameLst>
                                          <p:attrName>style.visibility</p:attrName>
                                        </p:attrNameLst>
                                      </p:cBhvr>
                                      <p:to>
                                        <p:strVal val="visible"/>
                                      </p:to>
                                    </p:set>
                                    <p:animEffect transition="in" filter="fade">
                                      <p:cBhvr>
                                        <p:cTn id="7" dur="500"/>
                                        <p:tgtEl>
                                          <p:spTgt spid="14340">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fade">
                                      <p:cBhvr>
                                        <p:cTn id="12" dur="500"/>
                                        <p:tgtEl>
                                          <p:spTgt spid="8"/>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4340">
                                            <p:txEl>
                                              <p:pRg st="1" end="1"/>
                                            </p:txEl>
                                          </p:spTgt>
                                        </p:tgtEl>
                                        <p:attrNameLst>
                                          <p:attrName>style.visibility</p:attrName>
                                        </p:attrNameLst>
                                      </p:cBhvr>
                                      <p:to>
                                        <p:strVal val="visible"/>
                                      </p:to>
                                    </p:set>
                                    <p:animEffect transition="in" filter="fade">
                                      <p:cBhvr>
                                        <p:cTn id="17" dur="500"/>
                                        <p:tgtEl>
                                          <p:spTgt spid="14340">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4347"/>
                                        </p:tgtEl>
                                        <p:attrNameLst>
                                          <p:attrName>style.visibility</p:attrName>
                                        </p:attrNameLst>
                                      </p:cBhvr>
                                      <p:to>
                                        <p:strVal val="visible"/>
                                      </p:to>
                                    </p:set>
                                    <p:animEffect transition="in" filter="fade">
                                      <p:cBhvr>
                                        <p:cTn id="22" dur="500"/>
                                        <p:tgtEl>
                                          <p:spTgt spid="14347"/>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14340">
                                            <p:txEl>
                                              <p:pRg st="2" end="2"/>
                                            </p:txEl>
                                          </p:spTgt>
                                        </p:tgtEl>
                                        <p:attrNameLst>
                                          <p:attrName>style.visibility</p:attrName>
                                        </p:attrNameLst>
                                      </p:cBhvr>
                                      <p:to>
                                        <p:strVal val="visible"/>
                                      </p:to>
                                    </p:set>
                                    <p:animEffect transition="in" filter="fade">
                                      <p:cBhvr>
                                        <p:cTn id="27" dur="500"/>
                                        <p:tgtEl>
                                          <p:spTgt spid="14340">
                                            <p:txEl>
                                              <p:pRg st="2" end="2"/>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14351"/>
                                        </p:tgtEl>
                                        <p:attrNameLst>
                                          <p:attrName>style.visibility</p:attrName>
                                        </p:attrNameLst>
                                      </p:cBhvr>
                                      <p:to>
                                        <p:strVal val="visible"/>
                                      </p:to>
                                    </p:set>
                                    <p:animEffect transition="in" filter="fade">
                                      <p:cBhvr>
                                        <p:cTn id="32" dur="500"/>
                                        <p:tgtEl>
                                          <p:spTgt spid="14351"/>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25"/>
                                        </p:tgtEl>
                                        <p:attrNameLst>
                                          <p:attrName>style.visibility</p:attrName>
                                        </p:attrNameLst>
                                      </p:cBhvr>
                                      <p:to>
                                        <p:strVal val="visible"/>
                                      </p:to>
                                    </p:set>
                                    <p:animEffect transition="in" filter="fade">
                                      <p:cBhvr>
                                        <p:cTn id="37" dur="500"/>
                                        <p:tgtEl>
                                          <p:spTgt spid="25"/>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14350"/>
                                        </p:tgtEl>
                                        <p:attrNameLst>
                                          <p:attrName>style.visibility</p:attrName>
                                        </p:attrNameLst>
                                      </p:cBhvr>
                                      <p:to>
                                        <p:strVal val="visible"/>
                                      </p:to>
                                    </p:set>
                                    <p:animEffect transition="in" filter="fade">
                                      <p:cBhvr>
                                        <p:cTn id="42" dur="500"/>
                                        <p:tgtEl>
                                          <p:spTgt spid="14350"/>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nodeType="clickEffect">
                                  <p:stCondLst>
                                    <p:cond delay="0"/>
                                  </p:stCondLst>
                                  <p:childTnLst>
                                    <p:set>
                                      <p:cBhvr>
                                        <p:cTn id="46" dur="1" fill="hold">
                                          <p:stCondLst>
                                            <p:cond delay="0"/>
                                          </p:stCondLst>
                                        </p:cTn>
                                        <p:tgtEl>
                                          <p:spTgt spid="14340">
                                            <p:txEl>
                                              <p:pRg st="3" end="3"/>
                                            </p:txEl>
                                          </p:spTgt>
                                        </p:tgtEl>
                                        <p:attrNameLst>
                                          <p:attrName>style.visibility</p:attrName>
                                        </p:attrNameLst>
                                      </p:cBhvr>
                                      <p:to>
                                        <p:strVal val="visible"/>
                                      </p:to>
                                    </p:set>
                                    <p:animEffect transition="in" filter="fade">
                                      <p:cBhvr>
                                        <p:cTn id="47" dur="500"/>
                                        <p:tgtEl>
                                          <p:spTgt spid="14340">
                                            <p:txEl>
                                              <p:pRg st="3" end="3"/>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nodeType="clickEffect">
                                  <p:stCondLst>
                                    <p:cond delay="0"/>
                                  </p:stCondLst>
                                  <p:childTnLst>
                                    <p:set>
                                      <p:cBhvr>
                                        <p:cTn id="51" dur="1" fill="hold">
                                          <p:stCondLst>
                                            <p:cond delay="0"/>
                                          </p:stCondLst>
                                        </p:cTn>
                                        <p:tgtEl>
                                          <p:spTgt spid="9"/>
                                        </p:tgtEl>
                                        <p:attrNameLst>
                                          <p:attrName>style.visibility</p:attrName>
                                        </p:attrNameLst>
                                      </p:cBhvr>
                                      <p:to>
                                        <p:strVal val="visible"/>
                                      </p:to>
                                    </p:set>
                                    <p:animEffect transition="in" filter="fade">
                                      <p:cBhvr>
                                        <p:cTn id="52" dur="500"/>
                                        <p:tgtEl>
                                          <p:spTgt spid="9"/>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nodeType="clickEffect">
                                  <p:stCondLst>
                                    <p:cond delay="0"/>
                                  </p:stCondLst>
                                  <p:childTnLst>
                                    <p:set>
                                      <p:cBhvr>
                                        <p:cTn id="56" dur="1" fill="hold">
                                          <p:stCondLst>
                                            <p:cond delay="0"/>
                                          </p:stCondLst>
                                        </p:cTn>
                                        <p:tgtEl>
                                          <p:spTgt spid="14340">
                                            <p:txEl>
                                              <p:pRg st="4" end="4"/>
                                            </p:txEl>
                                          </p:spTgt>
                                        </p:tgtEl>
                                        <p:attrNameLst>
                                          <p:attrName>style.visibility</p:attrName>
                                        </p:attrNameLst>
                                      </p:cBhvr>
                                      <p:to>
                                        <p:strVal val="visible"/>
                                      </p:to>
                                    </p:set>
                                    <p:animEffect transition="in" filter="fade">
                                      <p:cBhvr>
                                        <p:cTn id="57" dur="500"/>
                                        <p:tgtEl>
                                          <p:spTgt spid="14340">
                                            <p:txEl>
                                              <p:pRg st="4" end="4"/>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10" presetClass="entr" presetSubtype="0" fill="hold" nodeType="clickEffect">
                                  <p:stCondLst>
                                    <p:cond delay="0"/>
                                  </p:stCondLst>
                                  <p:childTnLst>
                                    <p:set>
                                      <p:cBhvr>
                                        <p:cTn id="61" dur="1" fill="hold">
                                          <p:stCondLst>
                                            <p:cond delay="0"/>
                                          </p:stCondLst>
                                        </p:cTn>
                                        <p:tgtEl>
                                          <p:spTgt spid="14340">
                                            <p:txEl>
                                              <p:pRg st="5" end="5"/>
                                            </p:txEl>
                                          </p:spTgt>
                                        </p:tgtEl>
                                        <p:attrNameLst>
                                          <p:attrName>style.visibility</p:attrName>
                                        </p:attrNameLst>
                                      </p:cBhvr>
                                      <p:to>
                                        <p:strVal val="visible"/>
                                      </p:to>
                                    </p:set>
                                    <p:animEffect transition="in" filter="fade">
                                      <p:cBhvr>
                                        <p:cTn id="62" dur="500"/>
                                        <p:tgtEl>
                                          <p:spTgt spid="14340">
                                            <p:txEl>
                                              <p:pRg st="5" end="5"/>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10" presetClass="entr" presetSubtype="0" fill="hold" grpId="0" nodeType="clickEffect">
                                  <p:stCondLst>
                                    <p:cond delay="0"/>
                                  </p:stCondLst>
                                  <p:childTnLst>
                                    <p:set>
                                      <p:cBhvr>
                                        <p:cTn id="66" dur="1" fill="hold">
                                          <p:stCondLst>
                                            <p:cond delay="0"/>
                                          </p:stCondLst>
                                        </p:cTn>
                                        <p:tgtEl>
                                          <p:spTgt spid="14344"/>
                                        </p:tgtEl>
                                        <p:attrNameLst>
                                          <p:attrName>style.visibility</p:attrName>
                                        </p:attrNameLst>
                                      </p:cBhvr>
                                      <p:to>
                                        <p:strVal val="visible"/>
                                      </p:to>
                                    </p:set>
                                    <p:animEffect transition="in" filter="fade">
                                      <p:cBhvr>
                                        <p:cTn id="67" dur="500"/>
                                        <p:tgtEl>
                                          <p:spTgt spid="14344"/>
                                        </p:tgtEl>
                                      </p:cBhvr>
                                    </p:animEffect>
                                  </p:childTnLst>
                                </p:cTn>
                              </p:par>
                              <p:par>
                                <p:cTn id="68" presetID="10" presetClass="entr" presetSubtype="0" fill="hold" nodeType="withEffect">
                                  <p:stCondLst>
                                    <p:cond delay="0"/>
                                  </p:stCondLst>
                                  <p:childTnLst>
                                    <p:set>
                                      <p:cBhvr>
                                        <p:cTn id="69" dur="1" fill="hold">
                                          <p:stCondLst>
                                            <p:cond delay="0"/>
                                          </p:stCondLst>
                                        </p:cTn>
                                        <p:tgtEl>
                                          <p:spTgt spid="69"/>
                                        </p:tgtEl>
                                        <p:attrNameLst>
                                          <p:attrName>style.visibility</p:attrName>
                                        </p:attrNameLst>
                                      </p:cBhvr>
                                      <p:to>
                                        <p:strVal val="visible"/>
                                      </p:to>
                                    </p:set>
                                    <p:animEffect transition="in" filter="fade">
                                      <p:cBhvr>
                                        <p:cTn id="70" dur="500"/>
                                        <p:tgtEl>
                                          <p:spTgt spid="69"/>
                                        </p:tgtEl>
                                      </p:cBhvr>
                                    </p:animEffect>
                                  </p:childTnLst>
                                </p:cTn>
                              </p:par>
                              <p:par>
                                <p:cTn id="71" presetID="10" presetClass="entr" presetSubtype="0" fill="hold" grpId="0" nodeType="withEffect">
                                  <p:stCondLst>
                                    <p:cond delay="0"/>
                                  </p:stCondLst>
                                  <p:childTnLst>
                                    <p:set>
                                      <p:cBhvr>
                                        <p:cTn id="72" dur="1" fill="hold">
                                          <p:stCondLst>
                                            <p:cond delay="0"/>
                                          </p:stCondLst>
                                        </p:cTn>
                                        <p:tgtEl>
                                          <p:spTgt spid="14341"/>
                                        </p:tgtEl>
                                        <p:attrNameLst>
                                          <p:attrName>style.visibility</p:attrName>
                                        </p:attrNameLst>
                                      </p:cBhvr>
                                      <p:to>
                                        <p:strVal val="visible"/>
                                      </p:to>
                                    </p:set>
                                    <p:animEffect transition="in" filter="fade">
                                      <p:cBhvr>
                                        <p:cTn id="73" dur="500"/>
                                        <p:tgtEl>
                                          <p:spTgt spid="1434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41" grpId="0"/>
      <p:bldP spid="14344" grpId="0" animBg="1"/>
      <p:bldP spid="14347" grpId="0" animBg="1"/>
      <p:bldP spid="14350" grpId="0" animBg="1"/>
      <p:bldP spid="14351"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p:txBody>
          <a:bodyPr/>
          <a:lstStyle/>
          <a:p>
            <a:r>
              <a:rPr lang="en-US" dirty="0" smtClean="0"/>
              <a:t>Leveraged ESOPs</a:t>
            </a:r>
          </a:p>
          <a:p>
            <a:endParaRPr lang="en-US" dirty="0" smtClean="0"/>
          </a:p>
          <a:p>
            <a:endParaRPr lang="en-US" dirty="0" smtClean="0"/>
          </a:p>
          <a:p>
            <a:endParaRPr lang="en-US" dirty="0" smtClean="0"/>
          </a:p>
          <a:p>
            <a:r>
              <a:rPr lang="en-US" dirty="0" smtClean="0"/>
              <a:t>Financing Alternatives</a:t>
            </a:r>
            <a:endParaRPr lang="en-US" dirty="0"/>
          </a:p>
        </p:txBody>
      </p:sp>
      <p:sp>
        <p:nvSpPr>
          <p:cNvPr id="38914" name="Content Placeholder 2"/>
          <p:cNvSpPr>
            <a:spLocks noGrp="1"/>
          </p:cNvSpPr>
          <p:nvPr>
            <p:ph sz="quarter" idx="4"/>
          </p:nvPr>
        </p:nvSpPr>
        <p:spPr>
          <a:xfrm>
            <a:off x="3124200" y="1131849"/>
            <a:ext cx="5334000" cy="4332288"/>
          </a:xfrm>
        </p:spPr>
        <p:txBody>
          <a:bodyPr/>
          <a:lstStyle/>
          <a:p>
            <a:pPr marL="114300" indent="0">
              <a:buNone/>
            </a:pPr>
            <a:r>
              <a:rPr lang="en-US" sz="1800" dirty="0"/>
              <a:t>The ESOP receives a loan to purchase stock from current shareholders</a:t>
            </a:r>
          </a:p>
          <a:p>
            <a:pPr lvl="1">
              <a:spcAft>
                <a:spcPts val="600"/>
              </a:spcAft>
            </a:pPr>
            <a:r>
              <a:rPr lang="en-US" sz="1800" dirty="0"/>
              <a:t>These stock is held in trust and released into employee accounts at a rate corresponding to debt amortization</a:t>
            </a:r>
          </a:p>
          <a:p>
            <a:pPr marL="114300" indent="0">
              <a:buNone/>
            </a:pPr>
            <a:r>
              <a:rPr lang="en-US" sz="1800" dirty="0"/>
              <a:t>ESOPs typically acquire a block of stock with leverage (“debt”) funded by one or a combination of: </a:t>
            </a:r>
          </a:p>
          <a:p>
            <a:pPr lvl="1"/>
            <a:r>
              <a:rPr lang="en-US" sz="1800" dirty="0"/>
              <a:t>Bank(s) </a:t>
            </a:r>
          </a:p>
          <a:p>
            <a:pPr lvl="1"/>
            <a:r>
              <a:rPr lang="en-US" sz="1800" dirty="0"/>
              <a:t>Excess company cash </a:t>
            </a:r>
          </a:p>
          <a:p>
            <a:pPr lvl="1"/>
            <a:r>
              <a:rPr lang="en-US" sz="1800" dirty="0"/>
              <a:t>Private equity group (PEG)</a:t>
            </a:r>
          </a:p>
          <a:p>
            <a:pPr lvl="1"/>
            <a:r>
              <a:rPr lang="en-US" sz="1800" dirty="0"/>
              <a:t>Selling shareholder(s)</a:t>
            </a:r>
          </a:p>
          <a:p>
            <a:pPr lvl="1"/>
            <a:r>
              <a:rPr lang="en-US" sz="1800" dirty="0"/>
              <a:t>Management investment (rare)</a:t>
            </a:r>
          </a:p>
          <a:p>
            <a:pPr lvl="1"/>
            <a:r>
              <a:rPr lang="en-US" sz="1800" dirty="0"/>
              <a:t>Broad-based employee investment (rare)</a:t>
            </a:r>
          </a:p>
          <a:p>
            <a:pPr lvl="1"/>
            <a:r>
              <a:rPr lang="en-US" sz="1800" dirty="0"/>
              <a:t>Combination (typical)</a:t>
            </a:r>
          </a:p>
          <a:p>
            <a:endParaRPr lang="en-US" dirty="0" smtClean="0"/>
          </a:p>
        </p:txBody>
      </p:sp>
      <p:sp>
        <p:nvSpPr>
          <p:cNvPr id="2" name="Slide Number Placeholder 1"/>
          <p:cNvSpPr>
            <a:spLocks noGrp="1"/>
          </p:cNvSpPr>
          <p:nvPr>
            <p:ph type="sldNum" sz="quarter" idx="11"/>
          </p:nvPr>
        </p:nvSpPr>
        <p:spPr/>
        <p:txBody>
          <a:bodyPr/>
          <a:lstStyle/>
          <a:p>
            <a:pPr>
              <a:defRPr/>
            </a:pPr>
            <a:fld id="{3F4A1D18-11D3-48BD-8350-4A5302B27EC3}" type="slidenum">
              <a:rPr lang="en-US" sz="1200" smtClean="0"/>
              <a:pPr>
                <a:defRPr/>
              </a:pPr>
              <a:t>18</a:t>
            </a:fld>
            <a:endParaRPr lang="en-US" sz="1200" dirty="0"/>
          </a:p>
        </p:txBody>
      </p:sp>
    </p:spTree>
    <p:extLst>
      <p:ext uri="{BB962C8B-B14F-4D97-AF65-F5344CB8AC3E}">
        <p14:creationId xmlns:p14="http://schemas.microsoft.com/office/powerpoint/2010/main" val="231659640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8914">
                                            <p:txEl>
                                              <p:pRg st="0" end="0"/>
                                            </p:txEl>
                                          </p:spTgt>
                                        </p:tgtEl>
                                        <p:attrNameLst>
                                          <p:attrName>style.visibility</p:attrName>
                                        </p:attrNameLst>
                                      </p:cBhvr>
                                      <p:to>
                                        <p:strVal val="visible"/>
                                      </p:to>
                                    </p:set>
                                    <p:animEffect transition="in" filter="fade">
                                      <p:cBhvr>
                                        <p:cTn id="7" dur="500"/>
                                        <p:tgtEl>
                                          <p:spTgt spid="3891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8914">
                                            <p:txEl>
                                              <p:pRg st="1" end="1"/>
                                            </p:txEl>
                                          </p:spTgt>
                                        </p:tgtEl>
                                        <p:attrNameLst>
                                          <p:attrName>style.visibility</p:attrName>
                                        </p:attrNameLst>
                                      </p:cBhvr>
                                      <p:to>
                                        <p:strVal val="visible"/>
                                      </p:to>
                                    </p:set>
                                    <p:animEffect transition="in" filter="fade">
                                      <p:cBhvr>
                                        <p:cTn id="12" dur="500"/>
                                        <p:tgtEl>
                                          <p:spTgt spid="3891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nodeType="clickEffect">
                                  <p:stCondLst>
                                    <p:cond delay="0"/>
                                  </p:stCondLst>
                                  <p:childTnLst>
                                    <p:set>
                                      <p:cBhvr>
                                        <p:cTn id="20" dur="1" fill="hold">
                                          <p:stCondLst>
                                            <p:cond delay="0"/>
                                          </p:stCondLst>
                                        </p:cTn>
                                        <p:tgtEl>
                                          <p:spTgt spid="38914">
                                            <p:txEl>
                                              <p:pRg st="2" end="2"/>
                                            </p:txEl>
                                          </p:spTgt>
                                        </p:tgtEl>
                                        <p:attrNameLst>
                                          <p:attrName>style.visibility</p:attrName>
                                        </p:attrNameLst>
                                      </p:cBhvr>
                                      <p:to>
                                        <p:strVal val="visible"/>
                                      </p:to>
                                    </p:set>
                                    <p:animEffect transition="in" filter="fade">
                                      <p:cBhvr>
                                        <p:cTn id="21" dur="500"/>
                                        <p:tgtEl>
                                          <p:spTgt spid="38914">
                                            <p:txEl>
                                              <p:pRg st="2" end="2"/>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10" presetClass="entr" presetSubtype="0" fill="hold" nodeType="clickEffect">
                                  <p:stCondLst>
                                    <p:cond delay="0"/>
                                  </p:stCondLst>
                                  <p:childTnLst>
                                    <p:set>
                                      <p:cBhvr>
                                        <p:cTn id="25" dur="1" fill="hold">
                                          <p:stCondLst>
                                            <p:cond delay="0"/>
                                          </p:stCondLst>
                                        </p:cTn>
                                        <p:tgtEl>
                                          <p:spTgt spid="38914">
                                            <p:txEl>
                                              <p:pRg st="3" end="3"/>
                                            </p:txEl>
                                          </p:spTgt>
                                        </p:tgtEl>
                                        <p:attrNameLst>
                                          <p:attrName>style.visibility</p:attrName>
                                        </p:attrNameLst>
                                      </p:cBhvr>
                                      <p:to>
                                        <p:strVal val="visible"/>
                                      </p:to>
                                    </p:set>
                                    <p:animEffect transition="in" filter="fade">
                                      <p:cBhvr>
                                        <p:cTn id="26" dur="500"/>
                                        <p:tgtEl>
                                          <p:spTgt spid="38914">
                                            <p:txEl>
                                              <p:pRg st="3" end="3"/>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10" presetClass="entr" presetSubtype="0" fill="hold" nodeType="clickEffect">
                                  <p:stCondLst>
                                    <p:cond delay="0"/>
                                  </p:stCondLst>
                                  <p:childTnLst>
                                    <p:set>
                                      <p:cBhvr>
                                        <p:cTn id="30" dur="1" fill="hold">
                                          <p:stCondLst>
                                            <p:cond delay="0"/>
                                          </p:stCondLst>
                                        </p:cTn>
                                        <p:tgtEl>
                                          <p:spTgt spid="38914">
                                            <p:txEl>
                                              <p:pRg st="4" end="4"/>
                                            </p:txEl>
                                          </p:spTgt>
                                        </p:tgtEl>
                                        <p:attrNameLst>
                                          <p:attrName>style.visibility</p:attrName>
                                        </p:attrNameLst>
                                      </p:cBhvr>
                                      <p:to>
                                        <p:strVal val="visible"/>
                                      </p:to>
                                    </p:set>
                                    <p:animEffect transition="in" filter="fade">
                                      <p:cBhvr>
                                        <p:cTn id="31" dur="500"/>
                                        <p:tgtEl>
                                          <p:spTgt spid="38914">
                                            <p:txEl>
                                              <p:pRg st="4" end="4"/>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10" presetClass="entr" presetSubtype="0" fill="hold" nodeType="clickEffect">
                                  <p:stCondLst>
                                    <p:cond delay="0"/>
                                  </p:stCondLst>
                                  <p:childTnLst>
                                    <p:set>
                                      <p:cBhvr>
                                        <p:cTn id="35" dur="1" fill="hold">
                                          <p:stCondLst>
                                            <p:cond delay="0"/>
                                          </p:stCondLst>
                                        </p:cTn>
                                        <p:tgtEl>
                                          <p:spTgt spid="38914">
                                            <p:txEl>
                                              <p:pRg st="5" end="5"/>
                                            </p:txEl>
                                          </p:spTgt>
                                        </p:tgtEl>
                                        <p:attrNameLst>
                                          <p:attrName>style.visibility</p:attrName>
                                        </p:attrNameLst>
                                      </p:cBhvr>
                                      <p:to>
                                        <p:strVal val="visible"/>
                                      </p:to>
                                    </p:set>
                                    <p:animEffect transition="in" filter="fade">
                                      <p:cBhvr>
                                        <p:cTn id="36" dur="500"/>
                                        <p:tgtEl>
                                          <p:spTgt spid="38914">
                                            <p:txEl>
                                              <p:pRg st="5" end="5"/>
                                            </p:txEl>
                                          </p:spTgt>
                                        </p:tgtEl>
                                      </p:cBhvr>
                                    </p:animEffect>
                                  </p:childTnLst>
                                </p:cTn>
                              </p:par>
                            </p:childTnLst>
                          </p:cTn>
                        </p:par>
                      </p:childTnLst>
                    </p:cTn>
                  </p:par>
                  <p:par>
                    <p:cTn id="37" fill="hold">
                      <p:stCondLst>
                        <p:cond delay="indefinite"/>
                      </p:stCondLst>
                      <p:childTnLst>
                        <p:par>
                          <p:cTn id="38" fill="hold">
                            <p:stCondLst>
                              <p:cond delay="0"/>
                            </p:stCondLst>
                            <p:childTnLst>
                              <p:par>
                                <p:cTn id="39" presetID="10" presetClass="entr" presetSubtype="0" fill="hold" nodeType="clickEffect">
                                  <p:stCondLst>
                                    <p:cond delay="0"/>
                                  </p:stCondLst>
                                  <p:childTnLst>
                                    <p:set>
                                      <p:cBhvr>
                                        <p:cTn id="40" dur="1" fill="hold">
                                          <p:stCondLst>
                                            <p:cond delay="0"/>
                                          </p:stCondLst>
                                        </p:cTn>
                                        <p:tgtEl>
                                          <p:spTgt spid="38914">
                                            <p:txEl>
                                              <p:pRg st="6" end="6"/>
                                            </p:txEl>
                                          </p:spTgt>
                                        </p:tgtEl>
                                        <p:attrNameLst>
                                          <p:attrName>style.visibility</p:attrName>
                                        </p:attrNameLst>
                                      </p:cBhvr>
                                      <p:to>
                                        <p:strVal val="visible"/>
                                      </p:to>
                                    </p:set>
                                    <p:animEffect transition="in" filter="fade">
                                      <p:cBhvr>
                                        <p:cTn id="41" dur="500"/>
                                        <p:tgtEl>
                                          <p:spTgt spid="38914">
                                            <p:txEl>
                                              <p:pRg st="6" end="6"/>
                                            </p:txEl>
                                          </p:spTgt>
                                        </p:tgtEl>
                                      </p:cBhvr>
                                    </p:animEffect>
                                  </p:childTnLst>
                                </p:cTn>
                              </p:par>
                            </p:childTnLst>
                          </p:cTn>
                        </p:par>
                      </p:childTnLst>
                    </p:cTn>
                  </p:par>
                  <p:par>
                    <p:cTn id="42" fill="hold">
                      <p:stCondLst>
                        <p:cond delay="indefinite"/>
                      </p:stCondLst>
                      <p:childTnLst>
                        <p:par>
                          <p:cTn id="43" fill="hold">
                            <p:stCondLst>
                              <p:cond delay="0"/>
                            </p:stCondLst>
                            <p:childTnLst>
                              <p:par>
                                <p:cTn id="44" presetID="10" presetClass="entr" presetSubtype="0" fill="hold" nodeType="clickEffect">
                                  <p:stCondLst>
                                    <p:cond delay="0"/>
                                  </p:stCondLst>
                                  <p:childTnLst>
                                    <p:set>
                                      <p:cBhvr>
                                        <p:cTn id="45" dur="1" fill="hold">
                                          <p:stCondLst>
                                            <p:cond delay="0"/>
                                          </p:stCondLst>
                                        </p:cTn>
                                        <p:tgtEl>
                                          <p:spTgt spid="38914">
                                            <p:txEl>
                                              <p:pRg st="7" end="7"/>
                                            </p:txEl>
                                          </p:spTgt>
                                        </p:tgtEl>
                                        <p:attrNameLst>
                                          <p:attrName>style.visibility</p:attrName>
                                        </p:attrNameLst>
                                      </p:cBhvr>
                                      <p:to>
                                        <p:strVal val="visible"/>
                                      </p:to>
                                    </p:set>
                                    <p:animEffect transition="in" filter="fade">
                                      <p:cBhvr>
                                        <p:cTn id="46" dur="500"/>
                                        <p:tgtEl>
                                          <p:spTgt spid="38914">
                                            <p:txEl>
                                              <p:pRg st="7" end="7"/>
                                            </p:txEl>
                                          </p:spTgt>
                                        </p:tgtEl>
                                      </p:cBhvr>
                                    </p:animEffect>
                                  </p:childTnLst>
                                </p:cTn>
                              </p:par>
                            </p:childTnLst>
                          </p:cTn>
                        </p:par>
                      </p:childTnLst>
                    </p:cTn>
                  </p:par>
                  <p:par>
                    <p:cTn id="47" fill="hold">
                      <p:stCondLst>
                        <p:cond delay="indefinite"/>
                      </p:stCondLst>
                      <p:childTnLst>
                        <p:par>
                          <p:cTn id="48" fill="hold">
                            <p:stCondLst>
                              <p:cond delay="0"/>
                            </p:stCondLst>
                            <p:childTnLst>
                              <p:par>
                                <p:cTn id="49" presetID="10" presetClass="entr" presetSubtype="0" fill="hold" nodeType="clickEffect">
                                  <p:stCondLst>
                                    <p:cond delay="0"/>
                                  </p:stCondLst>
                                  <p:childTnLst>
                                    <p:set>
                                      <p:cBhvr>
                                        <p:cTn id="50" dur="1" fill="hold">
                                          <p:stCondLst>
                                            <p:cond delay="0"/>
                                          </p:stCondLst>
                                        </p:cTn>
                                        <p:tgtEl>
                                          <p:spTgt spid="38914">
                                            <p:txEl>
                                              <p:pRg st="8" end="8"/>
                                            </p:txEl>
                                          </p:spTgt>
                                        </p:tgtEl>
                                        <p:attrNameLst>
                                          <p:attrName>style.visibility</p:attrName>
                                        </p:attrNameLst>
                                      </p:cBhvr>
                                      <p:to>
                                        <p:strVal val="visible"/>
                                      </p:to>
                                    </p:set>
                                    <p:animEffect transition="in" filter="fade">
                                      <p:cBhvr>
                                        <p:cTn id="51" dur="500"/>
                                        <p:tgtEl>
                                          <p:spTgt spid="38914">
                                            <p:txEl>
                                              <p:pRg st="8" end="8"/>
                                            </p:txEl>
                                          </p:spTgt>
                                        </p:tgtEl>
                                      </p:cBhvr>
                                    </p:animEffect>
                                  </p:childTnLst>
                                </p:cTn>
                              </p:par>
                            </p:childTnLst>
                          </p:cTn>
                        </p:par>
                      </p:childTnLst>
                    </p:cTn>
                  </p:par>
                  <p:par>
                    <p:cTn id="52" fill="hold">
                      <p:stCondLst>
                        <p:cond delay="indefinite"/>
                      </p:stCondLst>
                      <p:childTnLst>
                        <p:par>
                          <p:cTn id="53" fill="hold">
                            <p:stCondLst>
                              <p:cond delay="0"/>
                            </p:stCondLst>
                            <p:childTnLst>
                              <p:par>
                                <p:cTn id="54" presetID="10" presetClass="entr" presetSubtype="0" fill="hold" nodeType="clickEffect">
                                  <p:stCondLst>
                                    <p:cond delay="0"/>
                                  </p:stCondLst>
                                  <p:childTnLst>
                                    <p:set>
                                      <p:cBhvr>
                                        <p:cTn id="55" dur="1" fill="hold">
                                          <p:stCondLst>
                                            <p:cond delay="0"/>
                                          </p:stCondLst>
                                        </p:cTn>
                                        <p:tgtEl>
                                          <p:spTgt spid="38914">
                                            <p:txEl>
                                              <p:pRg st="9" end="9"/>
                                            </p:txEl>
                                          </p:spTgt>
                                        </p:tgtEl>
                                        <p:attrNameLst>
                                          <p:attrName>style.visibility</p:attrName>
                                        </p:attrNameLst>
                                      </p:cBhvr>
                                      <p:to>
                                        <p:strVal val="visible"/>
                                      </p:to>
                                    </p:set>
                                    <p:animEffect transition="in" filter="fade">
                                      <p:cBhvr>
                                        <p:cTn id="56" dur="500"/>
                                        <p:tgtEl>
                                          <p:spTgt spid="38914">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fld id="{23AF6A9C-1333-4692-9274-E5B45CA3CD5B}" type="slidenum">
              <a:rPr lang="en-US" sz="1200" smtClean="0"/>
              <a:pPr>
                <a:defRPr/>
              </a:pPr>
              <a:t>19</a:t>
            </a:fld>
            <a:endParaRPr lang="en-US" sz="1200" dirty="0"/>
          </a:p>
        </p:txBody>
      </p:sp>
      <p:sp>
        <p:nvSpPr>
          <p:cNvPr id="75780" name="Rectangle 6"/>
          <p:cNvSpPr>
            <a:spLocks noGrp="1" noChangeArrowheads="1"/>
          </p:cNvSpPr>
          <p:nvPr>
            <p:ph type="body" idx="4294967295"/>
          </p:nvPr>
        </p:nvSpPr>
        <p:spPr>
          <a:xfrm>
            <a:off x="236717" y="1147642"/>
            <a:ext cx="2130425" cy="3435350"/>
          </a:xfrm>
          <a:ln>
            <a:noFill/>
          </a:ln>
        </p:spPr>
        <p:style>
          <a:lnRef idx="2">
            <a:schemeClr val="dk1"/>
          </a:lnRef>
          <a:fillRef idx="1">
            <a:schemeClr val="lt1"/>
          </a:fillRef>
          <a:effectRef idx="0">
            <a:schemeClr val="dk1"/>
          </a:effectRef>
          <a:fontRef idx="minor">
            <a:schemeClr val="dk1"/>
          </a:fontRef>
        </p:style>
        <p:txBody>
          <a:bodyPr>
            <a:noAutofit/>
          </a:bodyPr>
          <a:lstStyle/>
          <a:p>
            <a:pPr marL="274320" indent="-548640">
              <a:lnSpc>
                <a:spcPct val="90000"/>
              </a:lnSpc>
              <a:spcBef>
                <a:spcPts val="0"/>
              </a:spcBef>
              <a:spcAft>
                <a:spcPts val="600"/>
              </a:spcAft>
              <a:buNone/>
              <a:defRPr/>
            </a:pPr>
            <a:r>
              <a:rPr lang="en-US" sz="1400" dirty="0">
                <a:solidFill>
                  <a:srgbClr val="003399"/>
                </a:solidFill>
                <a:latin typeface="+mj-lt"/>
                <a:cs typeface="Arial" pitchFamily="34" charset="0"/>
              </a:rPr>
              <a:t>(1) ESOP buys stock from existing shareholders with a note</a:t>
            </a:r>
          </a:p>
          <a:p>
            <a:pPr marL="274320" indent="-548640">
              <a:lnSpc>
                <a:spcPct val="90000"/>
              </a:lnSpc>
              <a:spcBef>
                <a:spcPts val="0"/>
              </a:spcBef>
              <a:spcAft>
                <a:spcPts val="600"/>
              </a:spcAft>
              <a:buNone/>
              <a:defRPr/>
            </a:pPr>
            <a:r>
              <a:rPr lang="en-US" sz="1400" dirty="0">
                <a:solidFill>
                  <a:srgbClr val="003399"/>
                </a:solidFill>
                <a:latin typeface="+mj-lt"/>
                <a:cs typeface="Arial" pitchFamily="34" charset="0"/>
              </a:rPr>
              <a:t>(2) Shares are held in Suspense Account</a:t>
            </a:r>
          </a:p>
          <a:p>
            <a:pPr marL="274320" indent="-548640">
              <a:lnSpc>
                <a:spcPct val="90000"/>
              </a:lnSpc>
              <a:spcBef>
                <a:spcPts val="0"/>
              </a:spcBef>
              <a:spcAft>
                <a:spcPts val="600"/>
              </a:spcAft>
              <a:buNone/>
              <a:defRPr/>
            </a:pPr>
            <a:r>
              <a:rPr lang="en-US" sz="1400" dirty="0">
                <a:solidFill>
                  <a:srgbClr val="003399"/>
                </a:solidFill>
                <a:latin typeface="+mj-lt"/>
                <a:cs typeface="Arial" pitchFamily="34" charset="0"/>
              </a:rPr>
              <a:t>(3) Company makes annual tax-deductible contributions to ESOP to repay seller and bank debt</a:t>
            </a:r>
          </a:p>
          <a:p>
            <a:pPr marL="274320" indent="-548640">
              <a:lnSpc>
                <a:spcPct val="90000"/>
              </a:lnSpc>
              <a:spcBef>
                <a:spcPts val="0"/>
              </a:spcBef>
              <a:spcAft>
                <a:spcPts val="600"/>
              </a:spcAft>
              <a:buNone/>
              <a:defRPr/>
            </a:pPr>
            <a:r>
              <a:rPr lang="en-US" sz="1400" dirty="0">
                <a:solidFill>
                  <a:srgbClr val="003399"/>
                </a:solidFill>
                <a:latin typeface="+mj-lt"/>
                <a:cs typeface="Arial" pitchFamily="34" charset="0"/>
              </a:rPr>
              <a:t>(4) Shares are released from suspense account and allocated each year as ESOP repays sellers with contributions</a:t>
            </a:r>
          </a:p>
          <a:p>
            <a:pPr marL="274320" indent="-548640">
              <a:lnSpc>
                <a:spcPct val="90000"/>
              </a:lnSpc>
              <a:spcBef>
                <a:spcPts val="0"/>
              </a:spcBef>
              <a:spcAft>
                <a:spcPts val="600"/>
              </a:spcAft>
              <a:buNone/>
              <a:defRPr/>
            </a:pPr>
            <a:r>
              <a:rPr lang="en-US" sz="1400" dirty="0">
                <a:solidFill>
                  <a:srgbClr val="003399"/>
                </a:solidFill>
                <a:latin typeface="+mj-lt"/>
                <a:cs typeface="Arial" pitchFamily="34" charset="0"/>
              </a:rPr>
              <a:t>(5) Employees receive stock or cash when they retire or leave (vesting applies)</a:t>
            </a:r>
          </a:p>
        </p:txBody>
      </p:sp>
      <p:sp>
        <p:nvSpPr>
          <p:cNvPr id="33815" name="Text Box 18"/>
          <p:cNvSpPr txBox="1">
            <a:spLocks noChangeArrowheads="1"/>
          </p:cNvSpPr>
          <p:nvPr/>
        </p:nvSpPr>
        <p:spPr bwMode="auto">
          <a:xfrm>
            <a:off x="3878867" y="3466838"/>
            <a:ext cx="1410210" cy="400110"/>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sz="1000" dirty="0">
                <a:solidFill>
                  <a:srgbClr val="000000"/>
                </a:solidFill>
                <a:latin typeface="+mj-lt"/>
                <a:ea typeface="MS PGothic" pitchFamily="34" charset="-128"/>
                <a:cs typeface="Arial" pitchFamily="34" charset="0"/>
              </a:rPr>
              <a:t>(2) Shares to Suspense </a:t>
            </a:r>
          </a:p>
        </p:txBody>
      </p:sp>
      <p:grpSp>
        <p:nvGrpSpPr>
          <p:cNvPr id="15" name="Group 8"/>
          <p:cNvGrpSpPr>
            <a:grpSpLocks/>
          </p:cNvGrpSpPr>
          <p:nvPr/>
        </p:nvGrpSpPr>
        <p:grpSpPr bwMode="auto">
          <a:xfrm rot="5400000">
            <a:off x="4229078" y="2476421"/>
            <a:ext cx="457247" cy="1235040"/>
            <a:chOff x="5661634" y="4437035"/>
            <a:chExt cx="457247" cy="981520"/>
          </a:xfrm>
        </p:grpSpPr>
        <p:sp>
          <p:nvSpPr>
            <p:cNvPr id="33812" name="Text Box 24"/>
            <p:cNvSpPr txBox="1">
              <a:spLocks noChangeArrowheads="1"/>
            </p:cNvSpPr>
            <p:nvPr/>
          </p:nvSpPr>
          <p:spPr bwMode="auto">
            <a:xfrm rot="16200000">
              <a:off x="5428957" y="4726849"/>
              <a:ext cx="979738"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sz="1000" dirty="0">
                  <a:solidFill>
                    <a:srgbClr val="000000"/>
                  </a:solidFill>
                  <a:latin typeface="+mj-lt"/>
                  <a:ea typeface="MS PGothic" pitchFamily="34" charset="-128"/>
                  <a:cs typeface="Arial" pitchFamily="34" charset="0"/>
                </a:rPr>
                <a:t>(1) ESOP buys Stock with Note</a:t>
              </a:r>
            </a:p>
          </p:txBody>
        </p:sp>
        <p:sp>
          <p:nvSpPr>
            <p:cNvPr id="75" name="Line 41"/>
            <p:cNvSpPr>
              <a:spLocks noChangeShapeType="1"/>
            </p:cNvSpPr>
            <p:nvPr/>
          </p:nvSpPr>
          <p:spPr bwMode="auto">
            <a:xfrm>
              <a:off x="5661634" y="4481589"/>
              <a:ext cx="0" cy="936966"/>
            </a:xfrm>
            <a:prstGeom prst="line">
              <a:avLst/>
            </a:prstGeom>
            <a:ln>
              <a:headEnd/>
              <a:tailEnd type="triangle" w="sm" len="sm"/>
            </a:ln>
            <a:extLst/>
          </p:spPr>
          <p:style>
            <a:lnRef idx="3">
              <a:schemeClr val="accent6"/>
            </a:lnRef>
            <a:fillRef idx="0">
              <a:schemeClr val="accent6"/>
            </a:fillRef>
            <a:effectRef idx="2">
              <a:schemeClr val="accent6"/>
            </a:effectRef>
            <a:fontRef idx="minor">
              <a:schemeClr val="tx1"/>
            </a:fontRef>
          </p:style>
          <p:txBody>
            <a:bodyPr/>
            <a:lstStyle/>
            <a:p>
              <a:pPr algn="r" eaLnBrk="0" hangingPunct="0">
                <a:defRPr/>
              </a:pPr>
              <a:endParaRPr lang="en-US" sz="1000" dirty="0">
                <a:solidFill>
                  <a:srgbClr val="000000"/>
                </a:solidFill>
                <a:latin typeface="+mj-lt"/>
                <a:cs typeface="Arial" charset="0"/>
              </a:endParaRPr>
            </a:p>
          </p:txBody>
        </p:sp>
      </p:grpSp>
      <p:sp>
        <p:nvSpPr>
          <p:cNvPr id="6" name="Rectangle 5"/>
          <p:cNvSpPr/>
          <p:nvPr/>
        </p:nvSpPr>
        <p:spPr>
          <a:xfrm>
            <a:off x="266375" y="340885"/>
            <a:ext cx="3086427" cy="736355"/>
          </a:xfrm>
          <a:prstGeom prst="rect">
            <a:avLst/>
          </a:prstGeom>
        </p:spPr>
        <p:txBody>
          <a:bodyPr wrap="square">
            <a:spAutoFit/>
          </a:bodyPr>
          <a:lstStyle/>
          <a:p>
            <a:pPr marL="36512">
              <a:lnSpc>
                <a:spcPct val="90000"/>
              </a:lnSpc>
              <a:defRPr/>
            </a:pPr>
            <a:r>
              <a:rPr lang="en-US" b="1" cap="small" dirty="0">
                <a:solidFill>
                  <a:schemeClr val="tx2"/>
                </a:solidFill>
                <a:latin typeface="+mn-lt"/>
                <a:ea typeface="+mn-ea"/>
              </a:rPr>
              <a:t>100</a:t>
            </a:r>
            <a:r>
              <a:rPr lang="en-US" b="1" cap="small" dirty="0">
                <a:solidFill>
                  <a:srgbClr val="003399"/>
                </a:solidFill>
                <a:latin typeface="+mn-lt"/>
                <a:ea typeface="+mn-ea"/>
              </a:rPr>
              <a:t>% Leveraged ESOP </a:t>
            </a:r>
            <a:r>
              <a:rPr lang="en-US" b="1" cap="small" dirty="0">
                <a:solidFill>
                  <a:schemeClr val="tx2"/>
                </a:solidFill>
                <a:latin typeface="+mn-lt"/>
                <a:ea typeface="+mn-ea"/>
              </a:rPr>
              <a:t>with </a:t>
            </a:r>
            <a:r>
              <a:rPr lang="en-US" b="1" cap="small" dirty="0" smtClean="0">
                <a:solidFill>
                  <a:schemeClr val="tx2"/>
                </a:solidFill>
                <a:latin typeface="+mn-lt"/>
                <a:ea typeface="+mn-ea"/>
              </a:rPr>
              <a:t>seller </a:t>
            </a:r>
            <a:r>
              <a:rPr lang="en-US" b="1" cap="small" dirty="0">
                <a:solidFill>
                  <a:schemeClr val="tx2"/>
                </a:solidFill>
                <a:latin typeface="+mn-lt"/>
                <a:ea typeface="+mn-ea"/>
              </a:rPr>
              <a:t>d</a:t>
            </a:r>
            <a:r>
              <a:rPr lang="en-US" b="1" cap="small" dirty="0" smtClean="0">
                <a:solidFill>
                  <a:schemeClr val="tx2"/>
                </a:solidFill>
                <a:latin typeface="+mn-lt"/>
                <a:ea typeface="+mn-ea"/>
              </a:rPr>
              <a:t>ebt</a:t>
            </a:r>
            <a:endParaRPr lang="en-US" b="1" cap="small" dirty="0">
              <a:solidFill>
                <a:schemeClr val="tx2"/>
              </a:solidFill>
              <a:latin typeface="+mn-lt"/>
              <a:ea typeface="+mn-ea"/>
            </a:endParaRPr>
          </a:p>
          <a:p>
            <a:pPr marL="36512">
              <a:lnSpc>
                <a:spcPct val="90000"/>
              </a:lnSpc>
              <a:defRPr/>
            </a:pPr>
            <a:endParaRPr lang="en-US" sz="1050" b="1" u="sng" dirty="0">
              <a:solidFill>
                <a:srgbClr val="000000"/>
              </a:solidFill>
              <a:latin typeface="+mj-lt"/>
              <a:cs typeface="Arial" pitchFamily="34" charset="0"/>
            </a:endParaRPr>
          </a:p>
        </p:txBody>
      </p:sp>
      <p:cxnSp>
        <p:nvCxnSpPr>
          <p:cNvPr id="57" name="Straight Arrow Connector 56"/>
          <p:cNvCxnSpPr/>
          <p:nvPr/>
        </p:nvCxnSpPr>
        <p:spPr bwMode="auto">
          <a:xfrm flipV="1">
            <a:off x="3878867" y="3909923"/>
            <a:ext cx="1143000" cy="3640"/>
          </a:xfrm>
          <a:prstGeom prst="straightConnector1">
            <a:avLst/>
          </a:prstGeom>
          <a:ln>
            <a:tailEnd type="arrow"/>
          </a:ln>
        </p:spPr>
        <p:style>
          <a:lnRef idx="3">
            <a:schemeClr val="accent3"/>
          </a:lnRef>
          <a:fillRef idx="0">
            <a:schemeClr val="accent3"/>
          </a:fillRef>
          <a:effectRef idx="2">
            <a:schemeClr val="accent3"/>
          </a:effectRef>
          <a:fontRef idx="minor">
            <a:schemeClr val="tx1"/>
          </a:fontRef>
        </p:style>
      </p:cxnSp>
      <p:grpSp>
        <p:nvGrpSpPr>
          <p:cNvPr id="72" name="Group 71"/>
          <p:cNvGrpSpPr/>
          <p:nvPr/>
        </p:nvGrpSpPr>
        <p:grpSpPr>
          <a:xfrm>
            <a:off x="3828216" y="4130817"/>
            <a:ext cx="1375291" cy="407428"/>
            <a:chOff x="2514600" y="5874333"/>
            <a:chExt cx="2819400" cy="573993"/>
          </a:xfrm>
          <a:solidFill>
            <a:srgbClr val="009900"/>
          </a:solidFill>
        </p:grpSpPr>
        <p:sp>
          <p:nvSpPr>
            <p:cNvPr id="73" name="Left Arrow 72"/>
            <p:cNvSpPr/>
            <p:nvPr/>
          </p:nvSpPr>
          <p:spPr>
            <a:xfrm>
              <a:off x="2514600" y="5874333"/>
              <a:ext cx="2819400" cy="573993"/>
            </a:xfrm>
            <a:prstGeom prst="leftArrow">
              <a:avLst/>
            </a:prstGeom>
            <a:grpFill/>
            <a:ln>
              <a:noFill/>
            </a:ln>
          </p:spPr>
          <p:style>
            <a:lnRef idx="2">
              <a:schemeClr val="accent5"/>
            </a:lnRef>
            <a:fillRef idx="1">
              <a:schemeClr val="lt1"/>
            </a:fillRef>
            <a:effectRef idx="0">
              <a:schemeClr val="accent5"/>
            </a:effectRef>
            <a:fontRef idx="minor">
              <a:schemeClr val="dk1"/>
            </a:fontRef>
          </p:style>
        </p:sp>
        <p:sp>
          <p:nvSpPr>
            <p:cNvPr id="74" name="Rounded Rectangle 5"/>
            <p:cNvSpPr/>
            <p:nvPr/>
          </p:nvSpPr>
          <p:spPr>
            <a:xfrm>
              <a:off x="2889111" y="6067036"/>
              <a:ext cx="1801856" cy="207181"/>
            </a:xfrm>
            <a:prstGeom prst="leftArrow">
              <a:avLst/>
            </a:prstGeom>
            <a:grpFill/>
            <a:ln>
              <a:noFill/>
            </a:ln>
          </p:spPr>
          <p:style>
            <a:lnRef idx="2">
              <a:schemeClr val="accent5"/>
            </a:lnRef>
            <a:fillRef idx="1">
              <a:schemeClr val="lt1"/>
            </a:fillRef>
            <a:effectRef idx="0">
              <a:schemeClr val="accent5"/>
            </a:effectRef>
            <a:fontRef idx="minor">
              <a:schemeClr val="dk1"/>
            </a:fontRef>
          </p:style>
          <p:txBody>
            <a:bodyPr spcFirstLastPara="0" vert="horz" wrap="square" lIns="34290" tIns="34290" rIns="34290" bIns="34290" numCol="1" spcCol="1270" anchor="ctr" anchorCtr="0">
              <a:noAutofit/>
            </a:bodyPr>
            <a:lstStyle/>
            <a:p>
              <a:pPr algn="ctr" defTabSz="400050">
                <a:lnSpc>
                  <a:spcPct val="90000"/>
                </a:lnSpc>
                <a:spcAft>
                  <a:spcPct val="35000"/>
                </a:spcAft>
              </a:pPr>
              <a:r>
                <a:rPr lang="en-US" sz="900" dirty="0">
                  <a:solidFill>
                    <a:schemeClr val="tx1"/>
                  </a:solidFill>
                </a:rPr>
                <a:t>Loan Payments</a:t>
              </a:r>
            </a:p>
          </p:txBody>
        </p:sp>
      </p:grpSp>
      <p:grpSp>
        <p:nvGrpSpPr>
          <p:cNvPr id="76" name="Group 75"/>
          <p:cNvGrpSpPr/>
          <p:nvPr/>
        </p:nvGrpSpPr>
        <p:grpSpPr>
          <a:xfrm>
            <a:off x="5781734" y="1401809"/>
            <a:ext cx="389053" cy="1409087"/>
            <a:chOff x="5298292" y="2529225"/>
            <a:chExt cx="524707" cy="2493988"/>
          </a:xfrm>
          <a:solidFill>
            <a:srgbClr val="009900"/>
          </a:solidFill>
        </p:grpSpPr>
        <p:sp>
          <p:nvSpPr>
            <p:cNvPr id="77" name="Left Arrow 76"/>
            <p:cNvSpPr/>
            <p:nvPr/>
          </p:nvSpPr>
          <p:spPr>
            <a:xfrm rot="16200000">
              <a:off x="4313652" y="3513865"/>
              <a:ext cx="2493988" cy="524707"/>
            </a:xfrm>
            <a:prstGeom prst="leftArrow">
              <a:avLst/>
            </a:prstGeom>
            <a:grpFill/>
            <a:ln>
              <a:noFill/>
            </a:ln>
          </p:spPr>
          <p:style>
            <a:lnRef idx="2">
              <a:schemeClr val="accent5"/>
            </a:lnRef>
            <a:fillRef idx="1">
              <a:schemeClr val="lt1"/>
            </a:fillRef>
            <a:effectRef idx="0">
              <a:schemeClr val="accent5"/>
            </a:effectRef>
            <a:fontRef idx="minor">
              <a:schemeClr val="dk1"/>
            </a:fontRef>
          </p:style>
        </p:sp>
        <p:sp>
          <p:nvSpPr>
            <p:cNvPr id="78" name="Rounded Rectangle 5"/>
            <p:cNvSpPr/>
            <p:nvPr/>
          </p:nvSpPr>
          <p:spPr>
            <a:xfrm rot="16200000">
              <a:off x="4650297" y="3581101"/>
              <a:ext cx="1795343" cy="142807"/>
            </a:xfrm>
            <a:prstGeom prst="rect">
              <a:avLst/>
            </a:prstGeom>
            <a:grpFill/>
            <a:ln>
              <a:noFill/>
            </a:ln>
          </p:spPr>
          <p:style>
            <a:lnRef idx="2">
              <a:schemeClr val="accent5"/>
            </a:lnRef>
            <a:fillRef idx="1">
              <a:schemeClr val="lt1"/>
            </a:fillRef>
            <a:effectRef idx="0">
              <a:schemeClr val="accent5"/>
            </a:effectRef>
            <a:fontRef idx="minor">
              <a:schemeClr val="dk1"/>
            </a:fontRef>
          </p:style>
          <p:txBody>
            <a:bodyPr spcFirstLastPara="0" vert="horz" wrap="square" lIns="34290" tIns="34290" rIns="34290" bIns="34290" numCol="1" spcCol="1270" anchor="ctr" anchorCtr="0">
              <a:noAutofit/>
            </a:bodyPr>
            <a:lstStyle/>
            <a:p>
              <a:pPr algn="ctr" defTabSz="400050">
                <a:lnSpc>
                  <a:spcPct val="90000"/>
                </a:lnSpc>
                <a:spcAft>
                  <a:spcPct val="35000"/>
                </a:spcAft>
              </a:pPr>
              <a:r>
                <a:rPr lang="en-US" sz="1100" dirty="0">
                  <a:solidFill>
                    <a:srgbClr val="000000"/>
                  </a:solidFill>
                  <a:ea typeface="MS PGothic" pitchFamily="34" charset="-128"/>
                  <a:cs typeface="Arial" pitchFamily="34" charset="0"/>
                </a:rPr>
                <a:t>(3) </a:t>
              </a:r>
              <a:r>
                <a:rPr lang="en-US" sz="1100" dirty="0">
                  <a:solidFill>
                    <a:schemeClr val="tx1"/>
                  </a:solidFill>
                </a:rPr>
                <a:t>Contribution</a:t>
              </a:r>
            </a:p>
          </p:txBody>
        </p:sp>
      </p:grpSp>
      <p:grpSp>
        <p:nvGrpSpPr>
          <p:cNvPr id="79" name="Group 78"/>
          <p:cNvGrpSpPr/>
          <p:nvPr/>
        </p:nvGrpSpPr>
        <p:grpSpPr>
          <a:xfrm>
            <a:off x="5306083" y="2802481"/>
            <a:ext cx="2954725" cy="2588513"/>
            <a:chOff x="5243236" y="3833500"/>
            <a:chExt cx="3461108" cy="2601653"/>
          </a:xfrm>
        </p:grpSpPr>
        <p:sp>
          <p:nvSpPr>
            <p:cNvPr id="80" name="Document"/>
            <p:cNvSpPr>
              <a:spLocks noEditPoints="1" noChangeArrowheads="1"/>
            </p:cNvSpPr>
            <p:nvPr/>
          </p:nvSpPr>
          <p:spPr bwMode="auto">
            <a:xfrm>
              <a:off x="5243236" y="3833500"/>
              <a:ext cx="3461108" cy="2601653"/>
            </a:xfrm>
            <a:prstGeom prst="round1Rect">
              <a:avLst/>
            </a:prstGeom>
            <a:ln>
              <a:solidFill>
                <a:schemeClr val="tx1"/>
              </a:solidFill>
              <a:headEnd/>
              <a:tailEnd/>
            </a:ln>
          </p:spPr>
          <p:style>
            <a:lnRef idx="2">
              <a:schemeClr val="dk1"/>
            </a:lnRef>
            <a:fillRef idx="1">
              <a:schemeClr val="lt1"/>
            </a:fillRef>
            <a:effectRef idx="0">
              <a:schemeClr val="dk1"/>
            </a:effectRef>
            <a:fontRef idx="minor">
              <a:schemeClr val="dk1"/>
            </a:fontRef>
          </p:style>
          <p:txBody>
            <a:bodyPr/>
            <a:lstStyle>
              <a:lvl1pPr algn="r" eaLnBrk="0" hangingPunct="0">
                <a:defRPr sz="2400">
                  <a:solidFill>
                    <a:schemeClr val="tx1"/>
                  </a:solidFill>
                  <a:latin typeface="Times New Roman" pitchFamily="-80" charset="0"/>
                  <a:ea typeface="ＭＳ Ｐゴシック" pitchFamily="-80" charset="-128"/>
                </a:defRPr>
              </a:lvl1pPr>
              <a:lvl2pPr marL="37931725" indent="-37474525" algn="r" eaLnBrk="0" hangingPunct="0">
                <a:defRPr sz="2400">
                  <a:solidFill>
                    <a:schemeClr val="tx1"/>
                  </a:solidFill>
                  <a:latin typeface="Times New Roman" pitchFamily="-80" charset="0"/>
                  <a:ea typeface="ＭＳ Ｐゴシック" pitchFamily="-80" charset="-128"/>
                </a:defRPr>
              </a:lvl2pPr>
              <a:lvl3pPr eaLnBrk="0" hangingPunct="0">
                <a:defRPr sz="2400">
                  <a:solidFill>
                    <a:schemeClr val="tx1"/>
                  </a:solidFill>
                  <a:latin typeface="Times New Roman" pitchFamily="-80" charset="0"/>
                  <a:ea typeface="ＭＳ Ｐゴシック" pitchFamily="-80" charset="-128"/>
                </a:defRPr>
              </a:lvl3pPr>
              <a:lvl4pPr eaLnBrk="0" hangingPunct="0">
                <a:defRPr sz="2400">
                  <a:solidFill>
                    <a:schemeClr val="tx1"/>
                  </a:solidFill>
                  <a:latin typeface="Times New Roman" pitchFamily="-80" charset="0"/>
                  <a:ea typeface="ＭＳ Ｐゴシック" pitchFamily="-80" charset="-128"/>
                </a:defRPr>
              </a:lvl4pPr>
              <a:lvl5pPr eaLnBrk="0" hangingPunct="0">
                <a:defRPr sz="2400">
                  <a:solidFill>
                    <a:schemeClr val="tx1"/>
                  </a:solidFill>
                  <a:latin typeface="Times New Roman" pitchFamily="-80" charset="0"/>
                  <a:ea typeface="ＭＳ Ｐゴシック" pitchFamily="-80" charset="-128"/>
                </a:defRPr>
              </a:lvl5pPr>
              <a:lvl6pPr marL="457200" eaLnBrk="0" fontAlgn="base" hangingPunct="0">
                <a:spcBef>
                  <a:spcPct val="0"/>
                </a:spcBef>
                <a:spcAft>
                  <a:spcPct val="0"/>
                </a:spcAft>
                <a:defRPr sz="2400">
                  <a:solidFill>
                    <a:schemeClr val="tx1"/>
                  </a:solidFill>
                  <a:latin typeface="Times New Roman" pitchFamily="-80" charset="0"/>
                  <a:ea typeface="ＭＳ Ｐゴシック" pitchFamily="-80" charset="-128"/>
                </a:defRPr>
              </a:lvl6pPr>
              <a:lvl7pPr marL="914400" eaLnBrk="0" fontAlgn="base" hangingPunct="0">
                <a:spcBef>
                  <a:spcPct val="0"/>
                </a:spcBef>
                <a:spcAft>
                  <a:spcPct val="0"/>
                </a:spcAft>
                <a:defRPr sz="2400">
                  <a:solidFill>
                    <a:schemeClr val="tx1"/>
                  </a:solidFill>
                  <a:latin typeface="Times New Roman" pitchFamily="-80" charset="0"/>
                  <a:ea typeface="ＭＳ Ｐゴシック" pitchFamily="-80" charset="-128"/>
                </a:defRPr>
              </a:lvl7pPr>
              <a:lvl8pPr marL="1371600" eaLnBrk="0" fontAlgn="base" hangingPunct="0">
                <a:spcBef>
                  <a:spcPct val="0"/>
                </a:spcBef>
                <a:spcAft>
                  <a:spcPct val="0"/>
                </a:spcAft>
                <a:defRPr sz="2400">
                  <a:solidFill>
                    <a:schemeClr val="tx1"/>
                  </a:solidFill>
                  <a:latin typeface="Times New Roman" pitchFamily="-80" charset="0"/>
                  <a:ea typeface="ＭＳ Ｐゴシック" pitchFamily="-80" charset="-128"/>
                </a:defRPr>
              </a:lvl8pPr>
              <a:lvl9pPr marL="1828800" eaLnBrk="0" fontAlgn="base" hangingPunct="0">
                <a:spcBef>
                  <a:spcPct val="0"/>
                </a:spcBef>
                <a:spcAft>
                  <a:spcPct val="0"/>
                </a:spcAft>
                <a:defRPr sz="2400">
                  <a:solidFill>
                    <a:schemeClr val="tx1"/>
                  </a:solidFill>
                  <a:latin typeface="Times New Roman" pitchFamily="-80" charset="0"/>
                  <a:ea typeface="ＭＳ Ｐゴシック" pitchFamily="-80" charset="-128"/>
                </a:defRPr>
              </a:lvl9pPr>
            </a:lstStyle>
            <a:p>
              <a:pPr>
                <a:defRPr/>
              </a:pPr>
              <a:endParaRPr lang="en-US" dirty="0">
                <a:solidFill>
                  <a:srgbClr val="000000"/>
                </a:solidFill>
                <a:cs typeface="Arial" charset="0"/>
              </a:endParaRPr>
            </a:p>
          </p:txBody>
        </p:sp>
        <p:sp>
          <p:nvSpPr>
            <p:cNvPr id="81" name="Right Triangle 80"/>
            <p:cNvSpPr/>
            <p:nvPr/>
          </p:nvSpPr>
          <p:spPr>
            <a:xfrm rot="5400000">
              <a:off x="5476460" y="3737570"/>
              <a:ext cx="1386611" cy="1646209"/>
            </a:xfrm>
            <a:prstGeom prst="rtTriangle">
              <a:avLst/>
            </a:prstGeom>
            <a:solidFill>
              <a:schemeClr val="accent3">
                <a:lumMod val="40000"/>
                <a:lumOff val="60000"/>
              </a:schemeClr>
            </a:solidFill>
            <a:ln>
              <a:noFill/>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en-US" dirty="0">
                <a:solidFill>
                  <a:schemeClr val="tx1"/>
                </a:solidFill>
              </a:endParaRPr>
            </a:p>
          </p:txBody>
        </p:sp>
        <p:sp>
          <p:nvSpPr>
            <p:cNvPr id="82" name="Text Box 18"/>
            <p:cNvSpPr txBox="1">
              <a:spLocks noChangeArrowheads="1"/>
            </p:cNvSpPr>
            <p:nvPr/>
          </p:nvSpPr>
          <p:spPr bwMode="auto">
            <a:xfrm>
              <a:off x="7348488" y="3960915"/>
              <a:ext cx="1129770" cy="153888"/>
            </a:xfrm>
            <a:prstGeom prst="rect">
              <a:avLst/>
            </a:prstGeom>
            <a:noFill/>
            <a:ln>
              <a:noFill/>
            </a:ln>
            <a:extLst/>
          </p:spPr>
          <p:style>
            <a:lnRef idx="2">
              <a:schemeClr val="accent6">
                <a:shade val="50000"/>
              </a:schemeClr>
            </a:lnRef>
            <a:fillRef idx="1">
              <a:schemeClr val="accent6"/>
            </a:fillRef>
            <a:effectRef idx="0">
              <a:schemeClr val="accent6"/>
            </a:effectRef>
            <a:fontRef idx="minor">
              <a:schemeClr val="lt1"/>
            </a:fontRef>
          </p:style>
          <p:txBody>
            <a:bodyPr wrap="square" lIns="0" tIns="0" rIns="0" bIns="0">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eaLnBrk="1" hangingPunct="1"/>
              <a:r>
                <a:rPr lang="en-US" sz="1000" dirty="0">
                  <a:solidFill>
                    <a:srgbClr val="000000"/>
                  </a:solidFill>
                  <a:ea typeface="MS PGothic" pitchFamily="34" charset="-128"/>
                  <a:cs typeface="Arial" pitchFamily="34" charset="0"/>
                </a:rPr>
                <a:t>ESOP Accounts</a:t>
              </a:r>
              <a:endParaRPr lang="en-US" sz="700" dirty="0">
                <a:solidFill>
                  <a:srgbClr val="000000"/>
                </a:solidFill>
                <a:ea typeface="MS PGothic" pitchFamily="34" charset="-128"/>
                <a:cs typeface="Arial" pitchFamily="34" charset="0"/>
              </a:endParaRPr>
            </a:p>
          </p:txBody>
        </p:sp>
        <p:sp>
          <p:nvSpPr>
            <p:cNvPr id="88" name="Rounded Rectangle 5"/>
            <p:cNvSpPr/>
            <p:nvPr/>
          </p:nvSpPr>
          <p:spPr>
            <a:xfrm>
              <a:off x="5365346" y="3995484"/>
              <a:ext cx="1249490" cy="170185"/>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34290" tIns="34290" rIns="34290" bIns="34290" numCol="1" spcCol="1270" anchor="ctr" anchorCtr="0">
              <a:noAutofit/>
            </a:bodyPr>
            <a:lstStyle/>
            <a:p>
              <a:pPr algn="ctr" defTabSz="400050">
                <a:lnSpc>
                  <a:spcPct val="90000"/>
                </a:lnSpc>
                <a:spcAft>
                  <a:spcPct val="35000"/>
                </a:spcAft>
              </a:pPr>
              <a:r>
                <a:rPr lang="en-US" sz="1100" dirty="0">
                  <a:solidFill>
                    <a:schemeClr val="tx1"/>
                  </a:solidFill>
                </a:rPr>
                <a:t>Suspense Account</a:t>
              </a:r>
            </a:p>
          </p:txBody>
        </p:sp>
      </p:grpSp>
      <p:grpSp>
        <p:nvGrpSpPr>
          <p:cNvPr id="89" name="Group 88"/>
          <p:cNvGrpSpPr/>
          <p:nvPr/>
        </p:nvGrpSpPr>
        <p:grpSpPr>
          <a:xfrm>
            <a:off x="5515484" y="3322997"/>
            <a:ext cx="1859925" cy="1268392"/>
            <a:chOff x="5527966" y="4290649"/>
            <a:chExt cx="2060512" cy="1268392"/>
          </a:xfrm>
          <a:solidFill>
            <a:schemeClr val="accent3">
              <a:lumMod val="60000"/>
              <a:lumOff val="40000"/>
            </a:schemeClr>
          </a:solidFill>
        </p:grpSpPr>
        <p:sp>
          <p:nvSpPr>
            <p:cNvPr id="90" name="Left Arrow 89"/>
            <p:cNvSpPr/>
            <p:nvPr/>
          </p:nvSpPr>
          <p:spPr>
            <a:xfrm rot="10800000">
              <a:off x="6233837" y="4290649"/>
              <a:ext cx="1302846" cy="302237"/>
            </a:xfrm>
            <a:prstGeom prst="leftArrow">
              <a:avLst/>
            </a:prstGeom>
            <a:grpFill/>
            <a:ln>
              <a:noFill/>
            </a:ln>
          </p:spPr>
          <p:style>
            <a:lnRef idx="2">
              <a:schemeClr val="accent5">
                <a:shade val="50000"/>
              </a:schemeClr>
            </a:lnRef>
            <a:fillRef idx="1">
              <a:schemeClr val="accent5"/>
            </a:fillRef>
            <a:effectRef idx="0">
              <a:schemeClr val="accent5"/>
            </a:effectRef>
            <a:fontRef idx="minor">
              <a:schemeClr val="lt1"/>
            </a:fontRef>
          </p:style>
        </p:sp>
        <p:sp>
          <p:nvSpPr>
            <p:cNvPr id="91" name="Rounded Rectangle 5"/>
            <p:cNvSpPr/>
            <p:nvPr/>
          </p:nvSpPr>
          <p:spPr>
            <a:xfrm>
              <a:off x="6233836" y="4390721"/>
              <a:ext cx="1173025" cy="118082"/>
            </a:xfrm>
            <a:prstGeom prst="rect">
              <a:avLst/>
            </a:prstGeom>
            <a:grpFill/>
            <a:ln>
              <a:noFill/>
            </a:ln>
          </p:spPr>
          <p:style>
            <a:lnRef idx="2">
              <a:schemeClr val="accent5">
                <a:shade val="50000"/>
              </a:schemeClr>
            </a:lnRef>
            <a:fillRef idx="1">
              <a:schemeClr val="accent5"/>
            </a:fillRef>
            <a:effectRef idx="0">
              <a:schemeClr val="accent5"/>
            </a:effectRef>
            <a:fontRef idx="minor">
              <a:schemeClr val="lt1"/>
            </a:fontRef>
          </p:style>
          <p:txBody>
            <a:bodyPr spcFirstLastPara="0" vert="horz" wrap="square" lIns="34290" tIns="34290" rIns="34290" bIns="34290" numCol="1" spcCol="1270" anchor="ctr" anchorCtr="0">
              <a:noAutofit/>
            </a:bodyPr>
            <a:lstStyle/>
            <a:p>
              <a:pPr algn="ctr" defTabSz="400050">
                <a:lnSpc>
                  <a:spcPct val="90000"/>
                </a:lnSpc>
                <a:spcAft>
                  <a:spcPct val="35000"/>
                </a:spcAft>
              </a:pPr>
              <a:r>
                <a:rPr lang="en-US" sz="900" dirty="0">
                  <a:solidFill>
                    <a:schemeClr val="tx1"/>
                  </a:solidFill>
                </a:rPr>
                <a:t>(4) Allocated Shares </a:t>
              </a:r>
            </a:p>
          </p:txBody>
        </p:sp>
        <p:sp>
          <p:nvSpPr>
            <p:cNvPr id="92" name="Left Arrow 91"/>
            <p:cNvSpPr/>
            <p:nvPr/>
          </p:nvSpPr>
          <p:spPr>
            <a:xfrm rot="11558588">
              <a:off x="5804371" y="4813548"/>
              <a:ext cx="1784107" cy="302237"/>
            </a:xfrm>
            <a:prstGeom prst="leftArrow">
              <a:avLst/>
            </a:prstGeom>
            <a:grpFill/>
            <a:ln>
              <a:noFill/>
            </a:ln>
          </p:spPr>
          <p:style>
            <a:lnRef idx="2">
              <a:schemeClr val="accent5">
                <a:shade val="50000"/>
              </a:schemeClr>
            </a:lnRef>
            <a:fillRef idx="1">
              <a:schemeClr val="accent5"/>
            </a:fillRef>
            <a:effectRef idx="0">
              <a:schemeClr val="accent5"/>
            </a:effectRef>
            <a:fontRef idx="minor">
              <a:schemeClr val="lt1"/>
            </a:fontRef>
          </p:style>
        </p:sp>
        <p:sp>
          <p:nvSpPr>
            <p:cNvPr id="93" name="Rounded Rectangle 5"/>
            <p:cNvSpPr/>
            <p:nvPr/>
          </p:nvSpPr>
          <p:spPr>
            <a:xfrm rot="758588">
              <a:off x="5807389" y="4870386"/>
              <a:ext cx="1606331" cy="141956"/>
            </a:xfrm>
            <a:prstGeom prst="rect">
              <a:avLst/>
            </a:prstGeom>
            <a:grpFill/>
            <a:ln>
              <a:noFill/>
            </a:ln>
          </p:spPr>
          <p:style>
            <a:lnRef idx="2">
              <a:schemeClr val="accent5">
                <a:shade val="50000"/>
              </a:schemeClr>
            </a:lnRef>
            <a:fillRef idx="1">
              <a:schemeClr val="accent5"/>
            </a:fillRef>
            <a:effectRef idx="0">
              <a:schemeClr val="accent5"/>
            </a:effectRef>
            <a:fontRef idx="minor">
              <a:schemeClr val="lt1"/>
            </a:fontRef>
          </p:style>
          <p:txBody>
            <a:bodyPr spcFirstLastPara="0" vert="horz" wrap="square" lIns="34290" tIns="34290" rIns="34290" bIns="34290" numCol="1" spcCol="1270" anchor="ctr" anchorCtr="0">
              <a:noAutofit/>
            </a:bodyPr>
            <a:lstStyle/>
            <a:p>
              <a:pPr algn="ctr" defTabSz="400050">
                <a:lnSpc>
                  <a:spcPct val="90000"/>
                </a:lnSpc>
                <a:spcAft>
                  <a:spcPct val="35000"/>
                </a:spcAft>
              </a:pPr>
              <a:r>
                <a:rPr lang="en-US" sz="900" dirty="0">
                  <a:solidFill>
                    <a:schemeClr val="tx1"/>
                  </a:solidFill>
                </a:rPr>
                <a:t>(4) Allocated Shares </a:t>
              </a:r>
            </a:p>
          </p:txBody>
        </p:sp>
        <p:sp>
          <p:nvSpPr>
            <p:cNvPr id="97" name="Left Arrow 96"/>
            <p:cNvSpPr/>
            <p:nvPr/>
          </p:nvSpPr>
          <p:spPr>
            <a:xfrm rot="12323977">
              <a:off x="5527966" y="5256804"/>
              <a:ext cx="1983602" cy="302237"/>
            </a:xfrm>
            <a:prstGeom prst="leftArrow">
              <a:avLst/>
            </a:prstGeom>
            <a:grpFill/>
            <a:ln>
              <a:noFill/>
            </a:ln>
          </p:spPr>
          <p:style>
            <a:lnRef idx="2">
              <a:schemeClr val="accent5">
                <a:shade val="50000"/>
              </a:schemeClr>
            </a:lnRef>
            <a:fillRef idx="1">
              <a:schemeClr val="accent5"/>
            </a:fillRef>
            <a:effectRef idx="0">
              <a:schemeClr val="accent5"/>
            </a:effectRef>
            <a:fontRef idx="minor">
              <a:schemeClr val="lt1"/>
            </a:fontRef>
          </p:style>
        </p:sp>
        <p:sp>
          <p:nvSpPr>
            <p:cNvPr id="98" name="Rounded Rectangle 5"/>
            <p:cNvSpPr/>
            <p:nvPr/>
          </p:nvSpPr>
          <p:spPr>
            <a:xfrm rot="1523977">
              <a:off x="5530870" y="5325774"/>
              <a:ext cx="1881829" cy="124679"/>
            </a:xfrm>
            <a:prstGeom prst="rect">
              <a:avLst/>
            </a:prstGeom>
            <a:grpFill/>
            <a:ln>
              <a:noFill/>
            </a:ln>
          </p:spPr>
          <p:style>
            <a:lnRef idx="2">
              <a:schemeClr val="accent5">
                <a:shade val="50000"/>
              </a:schemeClr>
            </a:lnRef>
            <a:fillRef idx="1">
              <a:schemeClr val="accent5"/>
            </a:fillRef>
            <a:effectRef idx="0">
              <a:schemeClr val="accent5"/>
            </a:effectRef>
            <a:fontRef idx="minor">
              <a:schemeClr val="lt1"/>
            </a:fontRef>
          </p:style>
          <p:txBody>
            <a:bodyPr spcFirstLastPara="0" vert="horz" wrap="square" lIns="34290" tIns="34290" rIns="34290" bIns="34290" numCol="1" spcCol="1270" anchor="ctr" anchorCtr="0">
              <a:noAutofit/>
            </a:bodyPr>
            <a:lstStyle/>
            <a:p>
              <a:pPr algn="ctr" defTabSz="400050">
                <a:lnSpc>
                  <a:spcPct val="90000"/>
                </a:lnSpc>
                <a:spcAft>
                  <a:spcPct val="35000"/>
                </a:spcAft>
              </a:pPr>
              <a:r>
                <a:rPr lang="en-US" sz="900" dirty="0">
                  <a:solidFill>
                    <a:schemeClr val="tx1"/>
                  </a:solidFill>
                </a:rPr>
                <a:t>(4) Allocated Shares </a:t>
              </a:r>
            </a:p>
          </p:txBody>
        </p:sp>
      </p:grpSp>
      <p:pic>
        <p:nvPicPr>
          <p:cNvPr id="1032" name="Picture 8" descr="C:\Users\Paige Ryan\AppData\Local\Microsoft\Windows\Temporary Internet Files\Content.IE5\IPZMBIT7\MP900341638[1].jpg"/>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l="8384" r="18132"/>
          <a:stretch/>
        </p:blipFill>
        <p:spPr bwMode="auto">
          <a:xfrm>
            <a:off x="7339182" y="3225612"/>
            <a:ext cx="547929" cy="531893"/>
          </a:xfrm>
          <a:prstGeom prst="rect">
            <a:avLst/>
          </a:prstGeom>
          <a:ln>
            <a:noFill/>
          </a:ln>
          <a:effectLst>
            <a:outerShdw blurRad="292100" dist="139700" dir="2700000" algn="tl" rotWithShape="0">
              <a:schemeClr val="accent2">
                <a:lumMod val="60000"/>
                <a:lumOff val="40000"/>
                <a:alpha val="65000"/>
              </a:schemeClr>
            </a:outerShdw>
          </a:effectLst>
          <a:extLst>
            <a:ext uri="{909E8E84-426E-40DD-AFC4-6F175D3DCCD1}">
              <a14:hiddenFill xmlns:a14="http://schemas.microsoft.com/office/drawing/2010/main">
                <a:solidFill>
                  <a:srgbClr val="FFFFFF"/>
                </a:solidFill>
              </a14:hiddenFill>
            </a:ext>
          </a:extLst>
        </p:spPr>
      </p:pic>
      <p:pic>
        <p:nvPicPr>
          <p:cNvPr id="1034" name="Picture 10" descr="C:\Users\Paige Ryan\AppData\Local\Microsoft\Windows\Temporary Internet Files\Content.IE5\K6P8YJG0\MP900439299[1].jpg"/>
          <p:cNvPicPr>
            <a:picLocks noChangeAspect="1" noChangeArrowheads="1"/>
          </p:cNvPicPr>
          <p:nvPr/>
        </p:nvPicPr>
        <p:blipFill rotWithShape="1">
          <a:blip r:embed="rId4" cstate="print">
            <a:extLst>
              <a:ext uri="{28A0092B-C50C-407E-A947-70E740481C1C}">
                <a14:useLocalDpi xmlns:a14="http://schemas.microsoft.com/office/drawing/2010/main" val="0"/>
              </a:ext>
            </a:extLst>
          </a:blip>
          <a:srcRect l="10617" r="19483"/>
          <a:stretch/>
        </p:blipFill>
        <p:spPr bwMode="auto">
          <a:xfrm>
            <a:off x="7354320" y="3907682"/>
            <a:ext cx="555340" cy="531927"/>
          </a:xfrm>
          <a:prstGeom prst="rect">
            <a:avLst/>
          </a:prstGeom>
          <a:ln>
            <a:noFill/>
          </a:ln>
          <a:effectLst>
            <a:outerShdw blurRad="292100" dist="139700" dir="2700000" algn="tl" rotWithShape="0">
              <a:schemeClr val="accent2">
                <a:lumMod val="60000"/>
                <a:lumOff val="40000"/>
                <a:alpha val="65000"/>
              </a:schemeClr>
            </a:outerShdw>
          </a:effectLst>
          <a:extLst>
            <a:ext uri="{909E8E84-426E-40DD-AFC4-6F175D3DCCD1}">
              <a14:hiddenFill xmlns:a14="http://schemas.microsoft.com/office/drawing/2010/main">
                <a:solidFill>
                  <a:srgbClr val="FFFFFF"/>
                </a:solidFill>
              </a14:hiddenFill>
            </a:ext>
          </a:extLst>
        </p:spPr>
      </p:pic>
      <p:pic>
        <p:nvPicPr>
          <p:cNvPr id="1038" name="Picture 14" descr="C:\Users\Paige Ryan\AppData\Local\Microsoft\Windows\Temporary Internet Files\Content.IE5\K6P8YJG0\MP900442179[1].jp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7388961" y="4673504"/>
            <a:ext cx="563869" cy="574554"/>
          </a:xfrm>
          <a:prstGeom prst="rect">
            <a:avLst/>
          </a:prstGeom>
          <a:ln>
            <a:noFill/>
          </a:ln>
          <a:effectLst>
            <a:outerShdw blurRad="292100" dist="139700" dir="2700000" algn="tl" rotWithShape="0">
              <a:schemeClr val="accent2">
                <a:lumMod val="60000"/>
                <a:lumOff val="40000"/>
                <a:alpha val="65000"/>
              </a:schemeClr>
            </a:outerShdw>
          </a:effectLst>
          <a:extLst>
            <a:ext uri="{909E8E84-426E-40DD-AFC4-6F175D3DCCD1}">
              <a14:hiddenFill xmlns:a14="http://schemas.microsoft.com/office/drawing/2010/main">
                <a:solidFill>
                  <a:srgbClr val="FFFFFF"/>
                </a:solidFill>
              </a14:hiddenFill>
            </a:ext>
          </a:extLst>
        </p:spPr>
      </p:pic>
      <p:pic>
        <p:nvPicPr>
          <p:cNvPr id="105" name="Picture 9" descr="C:\Users\Paige Ryan\AppData\Local\Microsoft\Windows\Temporary Internet Files\Content.IE5\ATYJ9II8\MC900434847[1].png"/>
          <p:cNvPicPr>
            <a:picLocks noChangeAspect="1" noChangeArrowheads="1"/>
          </p:cNvPicPr>
          <p:nvPr/>
        </p:nvPicPr>
        <p:blipFill>
          <a:blip r:embed="rId6" cstate="print">
            <a:duotone>
              <a:prstClr val="black"/>
              <a:srgbClr val="D9C3A5">
                <a:tint val="50000"/>
                <a:satMod val="180000"/>
              </a:srgbClr>
            </a:duotone>
            <a:extLst/>
          </a:blip>
          <a:srcRect/>
          <a:stretch>
            <a:fillRect/>
          </a:stretch>
        </p:blipFill>
        <p:spPr bwMode="auto">
          <a:xfrm>
            <a:off x="5537151" y="449823"/>
            <a:ext cx="992901" cy="951984"/>
          </a:xfrm>
          <a:prstGeom prst="rect">
            <a:avLst/>
          </a:prstGeom>
          <a:noFill/>
          <a:ln>
            <a:noFill/>
          </a:ln>
          <a:extLst/>
        </p:spPr>
      </p:pic>
      <p:sp>
        <p:nvSpPr>
          <p:cNvPr id="106" name="Text Box 10"/>
          <p:cNvSpPr txBox="1">
            <a:spLocks noChangeArrowheads="1"/>
          </p:cNvSpPr>
          <p:nvPr/>
        </p:nvSpPr>
        <p:spPr bwMode="auto">
          <a:xfrm>
            <a:off x="5613819" y="195763"/>
            <a:ext cx="724878" cy="2616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eaLnBrk="1" hangingPunct="1"/>
            <a:r>
              <a:rPr lang="en-US" sz="1100" dirty="0">
                <a:solidFill>
                  <a:srgbClr val="000000"/>
                </a:solidFill>
                <a:latin typeface="+mn-lt"/>
                <a:ea typeface="MS PGothic" pitchFamily="34" charset="-128"/>
                <a:cs typeface="Arial" pitchFamily="34" charset="0"/>
              </a:rPr>
              <a:t>Company</a:t>
            </a:r>
          </a:p>
        </p:txBody>
      </p:sp>
      <p:grpSp>
        <p:nvGrpSpPr>
          <p:cNvPr id="3" name="Group 2"/>
          <p:cNvGrpSpPr/>
          <p:nvPr/>
        </p:nvGrpSpPr>
        <p:grpSpPr>
          <a:xfrm>
            <a:off x="2565684" y="2825304"/>
            <a:ext cx="1262531" cy="1830844"/>
            <a:chOff x="2507321" y="2921020"/>
            <a:chExt cx="1267315" cy="2024788"/>
          </a:xfrm>
        </p:grpSpPr>
        <p:pic>
          <p:nvPicPr>
            <p:cNvPr id="2" name="Picture 1"/>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2566083" y="2921020"/>
              <a:ext cx="1117600" cy="1676400"/>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sp>
          <p:nvSpPr>
            <p:cNvPr id="37" name="Text Box 24"/>
            <p:cNvSpPr txBox="1">
              <a:spLocks noChangeArrowheads="1"/>
            </p:cNvSpPr>
            <p:nvPr/>
          </p:nvSpPr>
          <p:spPr bwMode="auto">
            <a:xfrm>
              <a:off x="2507321" y="4673504"/>
              <a:ext cx="1267315" cy="2723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eaLnBrk="1" hangingPunct="1"/>
              <a:r>
                <a:rPr lang="en-US" sz="1000" dirty="0">
                  <a:solidFill>
                    <a:srgbClr val="000000"/>
                  </a:solidFill>
                  <a:latin typeface="+mj-lt"/>
                  <a:ea typeface="MS PGothic" pitchFamily="34" charset="-128"/>
                  <a:cs typeface="Arial" pitchFamily="34" charset="0"/>
                </a:rPr>
                <a:t>Shareholder(s)</a:t>
              </a:r>
            </a:p>
          </p:txBody>
        </p:sp>
        <p:sp>
          <p:nvSpPr>
            <p:cNvPr id="38" name="Text Box 24"/>
            <p:cNvSpPr txBox="1">
              <a:spLocks noChangeArrowheads="1"/>
            </p:cNvSpPr>
            <p:nvPr/>
          </p:nvSpPr>
          <p:spPr bwMode="auto">
            <a:xfrm>
              <a:off x="2683711" y="3919760"/>
              <a:ext cx="1058333" cy="4424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eaLnBrk="1" hangingPunct="1"/>
              <a:r>
                <a:rPr lang="en-US" sz="1000" dirty="0">
                  <a:solidFill>
                    <a:srgbClr val="000000"/>
                  </a:solidFill>
                  <a:latin typeface="+mj-lt"/>
                  <a:ea typeface="MS PGothic" pitchFamily="34" charset="-128"/>
                  <a:cs typeface="Arial" pitchFamily="34" charset="0"/>
                </a:rPr>
                <a:t>Stock</a:t>
              </a:r>
            </a:p>
            <a:p>
              <a:pPr algn="ctr" eaLnBrk="1" hangingPunct="1"/>
              <a:endParaRPr lang="en-US" sz="1000" dirty="0">
                <a:solidFill>
                  <a:srgbClr val="000000"/>
                </a:solidFill>
                <a:latin typeface="+mj-lt"/>
                <a:ea typeface="MS PGothic" pitchFamily="34" charset="-128"/>
                <a:cs typeface="Arial" pitchFamily="34" charset="0"/>
              </a:endParaRPr>
            </a:p>
          </p:txBody>
        </p:sp>
      </p:grpSp>
      <p:grpSp>
        <p:nvGrpSpPr>
          <p:cNvPr id="39" name="Group 62"/>
          <p:cNvGrpSpPr>
            <a:grpSpLocks/>
          </p:cNvGrpSpPr>
          <p:nvPr/>
        </p:nvGrpSpPr>
        <p:grpSpPr bwMode="auto">
          <a:xfrm rot="5400000">
            <a:off x="6890642" y="5159292"/>
            <a:ext cx="541480" cy="1129158"/>
            <a:chOff x="3840" y="2058"/>
            <a:chExt cx="513" cy="774"/>
          </a:xfrm>
        </p:grpSpPr>
        <p:sp>
          <p:nvSpPr>
            <p:cNvPr id="40" name="Line 4"/>
            <p:cNvSpPr>
              <a:spLocks noChangeShapeType="1"/>
            </p:cNvSpPr>
            <p:nvPr/>
          </p:nvSpPr>
          <p:spPr bwMode="auto">
            <a:xfrm>
              <a:off x="3840" y="2058"/>
              <a:ext cx="418" cy="0"/>
            </a:xfrm>
            <a:prstGeom prst="line">
              <a:avLst/>
            </a:prstGeom>
            <a:ln>
              <a:headEnd/>
              <a:tailEnd type="triangle" w="med" len="med"/>
            </a:ln>
            <a:extLst/>
          </p:spPr>
          <p:style>
            <a:lnRef idx="2">
              <a:schemeClr val="accent5"/>
            </a:lnRef>
            <a:fillRef idx="0">
              <a:schemeClr val="accent5"/>
            </a:fillRef>
            <a:effectRef idx="1">
              <a:schemeClr val="accent5"/>
            </a:effectRef>
            <a:fontRef idx="minor">
              <a:schemeClr val="tx1"/>
            </a:fontRef>
          </p:style>
          <p:txBody>
            <a:bodyPr wrap="square">
              <a:spAutoFit/>
            </a:bodyPr>
            <a:lstStyle/>
            <a:p>
              <a:pPr algn="r" eaLnBrk="0" hangingPunct="0">
                <a:defRPr/>
              </a:pPr>
              <a:endParaRPr lang="en-US" sz="1100" dirty="0">
                <a:solidFill>
                  <a:srgbClr val="000000"/>
                </a:solidFill>
                <a:cs typeface="Arial" charset="0"/>
              </a:endParaRPr>
            </a:p>
          </p:txBody>
        </p:sp>
        <p:sp>
          <p:nvSpPr>
            <p:cNvPr id="41" name="Text Box 24"/>
            <p:cNvSpPr txBox="1">
              <a:spLocks noChangeArrowheads="1"/>
            </p:cNvSpPr>
            <p:nvPr/>
          </p:nvSpPr>
          <p:spPr bwMode="auto">
            <a:xfrm rot="16200000">
              <a:off x="3795" y="2275"/>
              <a:ext cx="707" cy="4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eaLnBrk="1" hangingPunct="1"/>
              <a:r>
                <a:rPr lang="en-US" sz="1100" dirty="0">
                  <a:solidFill>
                    <a:srgbClr val="000000"/>
                  </a:solidFill>
                  <a:latin typeface="+mn-lt"/>
                  <a:ea typeface="MS PGothic" pitchFamily="34" charset="-128"/>
                  <a:cs typeface="Arial" pitchFamily="34" charset="0"/>
                </a:rPr>
                <a:t>(5) Stock or Cash </a:t>
              </a:r>
            </a:p>
          </p:txBody>
        </p:sp>
      </p:grpSp>
      <p:pic>
        <p:nvPicPr>
          <p:cNvPr id="42" name="Picture 4" descr="C:\Users\Paige Ryan\AppData\Local\Microsoft\Windows\Temporary Internet Files\Content.IE5\LO2FH510\dglxasset[1].jpg"/>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flipH="1">
            <a:off x="7260657" y="6037953"/>
            <a:ext cx="927119" cy="61626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9625532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75780">
                                            <p:txEl>
                                              <p:pRg st="0" end="0"/>
                                            </p:txEl>
                                          </p:spTgt>
                                        </p:tgtEl>
                                        <p:attrNameLst>
                                          <p:attrName>style.visibility</p:attrName>
                                        </p:attrNameLst>
                                      </p:cBhvr>
                                      <p:to>
                                        <p:strVal val="visible"/>
                                      </p:to>
                                    </p:set>
                                    <p:animEffect transition="in" filter="fade">
                                      <p:cBhvr>
                                        <p:cTn id="7" dur="500"/>
                                        <p:tgtEl>
                                          <p:spTgt spid="75780">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79"/>
                                        </p:tgtEl>
                                        <p:attrNameLst>
                                          <p:attrName>style.visibility</p:attrName>
                                        </p:attrNameLst>
                                      </p:cBhvr>
                                      <p:to>
                                        <p:strVal val="visible"/>
                                      </p:to>
                                    </p:set>
                                    <p:animEffect transition="in" filter="fade">
                                      <p:cBhvr>
                                        <p:cTn id="12" dur="500"/>
                                        <p:tgtEl>
                                          <p:spTgt spid="79"/>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5"/>
                                        </p:tgtEl>
                                        <p:attrNameLst>
                                          <p:attrName>style.visibility</p:attrName>
                                        </p:attrNameLst>
                                      </p:cBhvr>
                                      <p:to>
                                        <p:strVal val="visible"/>
                                      </p:to>
                                    </p:set>
                                    <p:animEffect transition="in" filter="fade">
                                      <p:cBhvr>
                                        <p:cTn id="17" dur="500"/>
                                        <p:tgtEl>
                                          <p:spTgt spid="15"/>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gtEl>
                                        <p:attrNameLst>
                                          <p:attrName>style.visibility</p:attrName>
                                        </p:attrNameLst>
                                      </p:cBhvr>
                                      <p:to>
                                        <p:strVal val="visible"/>
                                      </p:to>
                                    </p:set>
                                    <p:animEffect transition="in" filter="fade">
                                      <p:cBhvr>
                                        <p:cTn id="22" dur="500"/>
                                        <p:tgtEl>
                                          <p:spTgt spid="3"/>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57"/>
                                        </p:tgtEl>
                                        <p:attrNameLst>
                                          <p:attrName>style.visibility</p:attrName>
                                        </p:attrNameLst>
                                      </p:cBhvr>
                                      <p:to>
                                        <p:strVal val="visible"/>
                                      </p:to>
                                    </p:set>
                                    <p:animEffect transition="in" filter="fade">
                                      <p:cBhvr>
                                        <p:cTn id="27" dur="500"/>
                                        <p:tgtEl>
                                          <p:spTgt spid="57"/>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75780">
                                            <p:txEl>
                                              <p:pRg st="1" end="1"/>
                                            </p:txEl>
                                          </p:spTgt>
                                        </p:tgtEl>
                                        <p:attrNameLst>
                                          <p:attrName>style.visibility</p:attrName>
                                        </p:attrNameLst>
                                      </p:cBhvr>
                                      <p:to>
                                        <p:strVal val="visible"/>
                                      </p:to>
                                    </p:set>
                                    <p:animEffect transition="in" filter="fade">
                                      <p:cBhvr>
                                        <p:cTn id="32" dur="500"/>
                                        <p:tgtEl>
                                          <p:spTgt spid="75780">
                                            <p:txEl>
                                              <p:pRg st="1" end="1"/>
                                            </p:txEl>
                                          </p:spTgt>
                                        </p:tgtEl>
                                      </p:cBhvr>
                                    </p:animEffect>
                                  </p:childTnLst>
                                </p:cTn>
                              </p:par>
                              <p:par>
                                <p:cTn id="33" presetID="10" presetClass="entr" presetSubtype="0" fill="hold" grpId="0" nodeType="withEffect">
                                  <p:stCondLst>
                                    <p:cond delay="0"/>
                                  </p:stCondLst>
                                  <p:childTnLst>
                                    <p:set>
                                      <p:cBhvr>
                                        <p:cTn id="34" dur="1" fill="hold">
                                          <p:stCondLst>
                                            <p:cond delay="0"/>
                                          </p:stCondLst>
                                        </p:cTn>
                                        <p:tgtEl>
                                          <p:spTgt spid="33815"/>
                                        </p:tgtEl>
                                        <p:attrNameLst>
                                          <p:attrName>style.visibility</p:attrName>
                                        </p:attrNameLst>
                                      </p:cBhvr>
                                      <p:to>
                                        <p:strVal val="visible"/>
                                      </p:to>
                                    </p:set>
                                    <p:animEffect transition="in" filter="fade">
                                      <p:cBhvr>
                                        <p:cTn id="35" dur="500"/>
                                        <p:tgtEl>
                                          <p:spTgt spid="33815"/>
                                        </p:tgtEl>
                                      </p:cBhvr>
                                    </p:animEffect>
                                  </p:childTnLst>
                                </p:cTn>
                              </p:par>
                            </p:childTnLst>
                          </p:cTn>
                        </p:par>
                      </p:childTnLst>
                    </p:cTn>
                  </p:par>
                  <p:par>
                    <p:cTn id="36" fill="hold">
                      <p:stCondLst>
                        <p:cond delay="indefinite"/>
                      </p:stCondLst>
                      <p:childTnLst>
                        <p:par>
                          <p:cTn id="37" fill="hold">
                            <p:stCondLst>
                              <p:cond delay="0"/>
                            </p:stCondLst>
                            <p:childTnLst>
                              <p:par>
                                <p:cTn id="38" presetID="10" presetClass="entr" presetSubtype="0" fill="hold" nodeType="clickEffect">
                                  <p:stCondLst>
                                    <p:cond delay="0"/>
                                  </p:stCondLst>
                                  <p:childTnLst>
                                    <p:set>
                                      <p:cBhvr>
                                        <p:cTn id="39" dur="1" fill="hold">
                                          <p:stCondLst>
                                            <p:cond delay="0"/>
                                          </p:stCondLst>
                                        </p:cTn>
                                        <p:tgtEl>
                                          <p:spTgt spid="75780">
                                            <p:txEl>
                                              <p:pRg st="2" end="2"/>
                                            </p:txEl>
                                          </p:spTgt>
                                        </p:tgtEl>
                                        <p:attrNameLst>
                                          <p:attrName>style.visibility</p:attrName>
                                        </p:attrNameLst>
                                      </p:cBhvr>
                                      <p:to>
                                        <p:strVal val="visible"/>
                                      </p:to>
                                    </p:set>
                                    <p:animEffect transition="in" filter="fade">
                                      <p:cBhvr>
                                        <p:cTn id="40" dur="500"/>
                                        <p:tgtEl>
                                          <p:spTgt spid="75780">
                                            <p:txEl>
                                              <p:pRg st="2" end="2"/>
                                            </p:txEl>
                                          </p:spTgt>
                                        </p:tgtEl>
                                      </p:cBhvr>
                                    </p:animEffec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nodeType="clickEffect">
                                  <p:stCondLst>
                                    <p:cond delay="0"/>
                                  </p:stCondLst>
                                  <p:childTnLst>
                                    <p:set>
                                      <p:cBhvr>
                                        <p:cTn id="44" dur="1" fill="hold">
                                          <p:stCondLst>
                                            <p:cond delay="0"/>
                                          </p:stCondLst>
                                        </p:cTn>
                                        <p:tgtEl>
                                          <p:spTgt spid="76"/>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0" presetClass="entr" presetSubtype="0" fill="hold" nodeType="clickEffect">
                                  <p:stCondLst>
                                    <p:cond delay="0"/>
                                  </p:stCondLst>
                                  <p:childTnLst>
                                    <p:set>
                                      <p:cBhvr>
                                        <p:cTn id="48" dur="1" fill="hold">
                                          <p:stCondLst>
                                            <p:cond delay="0"/>
                                          </p:stCondLst>
                                        </p:cTn>
                                        <p:tgtEl>
                                          <p:spTgt spid="75780">
                                            <p:txEl>
                                              <p:pRg st="3" end="3"/>
                                            </p:txEl>
                                          </p:spTgt>
                                        </p:tgtEl>
                                        <p:attrNameLst>
                                          <p:attrName>style.visibility</p:attrName>
                                        </p:attrNameLst>
                                      </p:cBhvr>
                                      <p:to>
                                        <p:strVal val="visible"/>
                                      </p:to>
                                    </p:set>
                                    <p:animEffect transition="in" filter="fade">
                                      <p:cBhvr>
                                        <p:cTn id="49" dur="500"/>
                                        <p:tgtEl>
                                          <p:spTgt spid="75780">
                                            <p:txEl>
                                              <p:pRg st="3" end="3"/>
                                            </p:txEl>
                                          </p:spTgt>
                                        </p:tgtEl>
                                      </p:cBhvr>
                                    </p:animEffect>
                                  </p:childTnLst>
                                </p:cTn>
                              </p:par>
                            </p:childTnLst>
                          </p:cTn>
                        </p:par>
                      </p:childTnLst>
                    </p:cTn>
                  </p:par>
                  <p:par>
                    <p:cTn id="50" fill="hold">
                      <p:stCondLst>
                        <p:cond delay="indefinite"/>
                      </p:stCondLst>
                      <p:childTnLst>
                        <p:par>
                          <p:cTn id="51" fill="hold">
                            <p:stCondLst>
                              <p:cond delay="0"/>
                            </p:stCondLst>
                            <p:childTnLst>
                              <p:par>
                                <p:cTn id="52" presetID="10" presetClass="entr" presetSubtype="0" fill="hold" nodeType="clickEffect">
                                  <p:stCondLst>
                                    <p:cond delay="0"/>
                                  </p:stCondLst>
                                  <p:childTnLst>
                                    <p:set>
                                      <p:cBhvr>
                                        <p:cTn id="53" dur="1" fill="hold">
                                          <p:stCondLst>
                                            <p:cond delay="0"/>
                                          </p:stCondLst>
                                        </p:cTn>
                                        <p:tgtEl>
                                          <p:spTgt spid="89"/>
                                        </p:tgtEl>
                                        <p:attrNameLst>
                                          <p:attrName>style.visibility</p:attrName>
                                        </p:attrNameLst>
                                      </p:cBhvr>
                                      <p:to>
                                        <p:strVal val="visible"/>
                                      </p:to>
                                    </p:set>
                                    <p:animEffect transition="in" filter="fade">
                                      <p:cBhvr>
                                        <p:cTn id="54" dur="500"/>
                                        <p:tgtEl>
                                          <p:spTgt spid="89"/>
                                        </p:tgtEl>
                                      </p:cBhvr>
                                    </p:animEffect>
                                  </p:childTnLst>
                                </p:cTn>
                              </p:par>
                              <p:par>
                                <p:cTn id="55" presetID="10" presetClass="entr" presetSubtype="0" fill="hold" nodeType="withEffect">
                                  <p:stCondLst>
                                    <p:cond delay="0"/>
                                  </p:stCondLst>
                                  <p:childTnLst>
                                    <p:set>
                                      <p:cBhvr>
                                        <p:cTn id="56" dur="1" fill="hold">
                                          <p:stCondLst>
                                            <p:cond delay="0"/>
                                          </p:stCondLst>
                                        </p:cTn>
                                        <p:tgtEl>
                                          <p:spTgt spid="1032"/>
                                        </p:tgtEl>
                                        <p:attrNameLst>
                                          <p:attrName>style.visibility</p:attrName>
                                        </p:attrNameLst>
                                      </p:cBhvr>
                                      <p:to>
                                        <p:strVal val="visible"/>
                                      </p:to>
                                    </p:set>
                                    <p:animEffect transition="in" filter="fade">
                                      <p:cBhvr>
                                        <p:cTn id="57" dur="500"/>
                                        <p:tgtEl>
                                          <p:spTgt spid="1032"/>
                                        </p:tgtEl>
                                      </p:cBhvr>
                                    </p:animEffect>
                                  </p:childTnLst>
                                </p:cTn>
                              </p:par>
                              <p:par>
                                <p:cTn id="58" presetID="10" presetClass="entr" presetSubtype="0" fill="hold" nodeType="withEffect">
                                  <p:stCondLst>
                                    <p:cond delay="0"/>
                                  </p:stCondLst>
                                  <p:childTnLst>
                                    <p:set>
                                      <p:cBhvr>
                                        <p:cTn id="59" dur="1" fill="hold">
                                          <p:stCondLst>
                                            <p:cond delay="0"/>
                                          </p:stCondLst>
                                        </p:cTn>
                                        <p:tgtEl>
                                          <p:spTgt spid="1034"/>
                                        </p:tgtEl>
                                        <p:attrNameLst>
                                          <p:attrName>style.visibility</p:attrName>
                                        </p:attrNameLst>
                                      </p:cBhvr>
                                      <p:to>
                                        <p:strVal val="visible"/>
                                      </p:to>
                                    </p:set>
                                    <p:animEffect transition="in" filter="fade">
                                      <p:cBhvr>
                                        <p:cTn id="60" dur="500"/>
                                        <p:tgtEl>
                                          <p:spTgt spid="1034"/>
                                        </p:tgtEl>
                                      </p:cBhvr>
                                    </p:animEffect>
                                  </p:childTnLst>
                                </p:cTn>
                              </p:par>
                              <p:par>
                                <p:cTn id="61" presetID="10" presetClass="entr" presetSubtype="0" fill="hold" nodeType="withEffect">
                                  <p:stCondLst>
                                    <p:cond delay="0"/>
                                  </p:stCondLst>
                                  <p:childTnLst>
                                    <p:set>
                                      <p:cBhvr>
                                        <p:cTn id="62" dur="1" fill="hold">
                                          <p:stCondLst>
                                            <p:cond delay="0"/>
                                          </p:stCondLst>
                                        </p:cTn>
                                        <p:tgtEl>
                                          <p:spTgt spid="1038"/>
                                        </p:tgtEl>
                                        <p:attrNameLst>
                                          <p:attrName>style.visibility</p:attrName>
                                        </p:attrNameLst>
                                      </p:cBhvr>
                                      <p:to>
                                        <p:strVal val="visible"/>
                                      </p:to>
                                    </p:set>
                                    <p:animEffect transition="in" filter="fade">
                                      <p:cBhvr>
                                        <p:cTn id="63" dur="500"/>
                                        <p:tgtEl>
                                          <p:spTgt spid="1038"/>
                                        </p:tgtEl>
                                      </p:cBhvr>
                                    </p:animEffect>
                                  </p:childTnLst>
                                </p:cTn>
                              </p:par>
                            </p:childTnLst>
                          </p:cTn>
                        </p:par>
                      </p:childTnLst>
                    </p:cTn>
                  </p:par>
                  <p:par>
                    <p:cTn id="64" fill="hold">
                      <p:stCondLst>
                        <p:cond delay="indefinite"/>
                      </p:stCondLst>
                      <p:childTnLst>
                        <p:par>
                          <p:cTn id="65" fill="hold">
                            <p:stCondLst>
                              <p:cond delay="0"/>
                            </p:stCondLst>
                            <p:childTnLst>
                              <p:par>
                                <p:cTn id="66" presetID="1" presetClass="entr" presetSubtype="0" fill="hold" nodeType="clickEffect">
                                  <p:stCondLst>
                                    <p:cond delay="0"/>
                                  </p:stCondLst>
                                  <p:childTnLst>
                                    <p:set>
                                      <p:cBhvr>
                                        <p:cTn id="67" dur="1" fill="hold">
                                          <p:stCondLst>
                                            <p:cond delay="0"/>
                                          </p:stCondLst>
                                        </p:cTn>
                                        <p:tgtEl>
                                          <p:spTgt spid="72"/>
                                        </p:tgtEl>
                                        <p:attrNameLst>
                                          <p:attrName>style.visibility</p:attrName>
                                        </p:attrNameLst>
                                      </p:cBhvr>
                                      <p:to>
                                        <p:strVal val="visible"/>
                                      </p:to>
                                    </p:set>
                                  </p:childTnLst>
                                </p:cTn>
                              </p:par>
                            </p:childTnLst>
                          </p:cTn>
                        </p:par>
                      </p:childTnLst>
                    </p:cTn>
                  </p:par>
                  <p:par>
                    <p:cTn id="68" fill="hold">
                      <p:stCondLst>
                        <p:cond delay="indefinite"/>
                      </p:stCondLst>
                      <p:childTnLst>
                        <p:par>
                          <p:cTn id="69" fill="hold">
                            <p:stCondLst>
                              <p:cond delay="0"/>
                            </p:stCondLst>
                            <p:childTnLst>
                              <p:par>
                                <p:cTn id="70" presetID="10" presetClass="entr" presetSubtype="0" fill="hold" nodeType="clickEffect">
                                  <p:stCondLst>
                                    <p:cond delay="0"/>
                                  </p:stCondLst>
                                  <p:childTnLst>
                                    <p:set>
                                      <p:cBhvr>
                                        <p:cTn id="71" dur="1" fill="hold">
                                          <p:stCondLst>
                                            <p:cond delay="0"/>
                                          </p:stCondLst>
                                        </p:cTn>
                                        <p:tgtEl>
                                          <p:spTgt spid="75780">
                                            <p:txEl>
                                              <p:pRg st="4" end="4"/>
                                            </p:txEl>
                                          </p:spTgt>
                                        </p:tgtEl>
                                        <p:attrNameLst>
                                          <p:attrName>style.visibility</p:attrName>
                                        </p:attrNameLst>
                                      </p:cBhvr>
                                      <p:to>
                                        <p:strVal val="visible"/>
                                      </p:to>
                                    </p:set>
                                    <p:animEffect transition="in" filter="fade">
                                      <p:cBhvr>
                                        <p:cTn id="72" dur="500"/>
                                        <p:tgtEl>
                                          <p:spTgt spid="75780">
                                            <p:txEl>
                                              <p:pRg st="4" end="4"/>
                                            </p:txEl>
                                          </p:spTgt>
                                        </p:tgtEl>
                                      </p:cBhvr>
                                    </p:animEffect>
                                  </p:childTnLst>
                                </p:cTn>
                              </p:par>
                            </p:childTnLst>
                          </p:cTn>
                        </p:par>
                      </p:childTnLst>
                    </p:cTn>
                  </p:par>
                  <p:par>
                    <p:cTn id="73" fill="hold">
                      <p:stCondLst>
                        <p:cond delay="indefinite"/>
                      </p:stCondLst>
                      <p:childTnLst>
                        <p:par>
                          <p:cTn id="74" fill="hold">
                            <p:stCondLst>
                              <p:cond delay="0"/>
                            </p:stCondLst>
                            <p:childTnLst>
                              <p:par>
                                <p:cTn id="75" presetID="1" presetClass="entr" presetSubtype="0" fill="hold" nodeType="clickEffect">
                                  <p:stCondLst>
                                    <p:cond delay="0"/>
                                  </p:stCondLst>
                                  <p:childTnLst>
                                    <p:set>
                                      <p:cBhvr>
                                        <p:cTn id="76" dur="1" fill="hold">
                                          <p:stCondLst>
                                            <p:cond delay="0"/>
                                          </p:stCondLst>
                                        </p:cTn>
                                        <p:tgtEl>
                                          <p:spTgt spid="39"/>
                                        </p:tgtEl>
                                        <p:attrNameLst>
                                          <p:attrName>style.visibility</p:attrName>
                                        </p:attrNameLst>
                                      </p:cBhvr>
                                      <p:to>
                                        <p:strVal val="visible"/>
                                      </p:to>
                                    </p:set>
                                  </p:childTnLst>
                                </p:cTn>
                              </p:par>
                              <p:par>
                                <p:cTn id="77" presetID="1" presetClass="entr" presetSubtype="0" fill="hold" nodeType="withEffect">
                                  <p:stCondLst>
                                    <p:cond delay="0"/>
                                  </p:stCondLst>
                                  <p:childTnLst>
                                    <p:set>
                                      <p:cBhvr>
                                        <p:cTn id="78" dur="1" fill="hold">
                                          <p:stCondLst>
                                            <p:cond delay="0"/>
                                          </p:stCondLst>
                                        </p:cTn>
                                        <p:tgtEl>
                                          <p:spTgt spid="4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815"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p:txBody>
          <a:bodyPr/>
          <a:lstStyle/>
          <a:p>
            <a:r>
              <a:rPr lang="en-CA" smtClean="0"/>
              <a:t>agenda</a:t>
            </a:r>
            <a:endParaRPr lang="en-US" dirty="0"/>
          </a:p>
        </p:txBody>
      </p:sp>
      <p:sp>
        <p:nvSpPr>
          <p:cNvPr id="327683" name="Rectangle 3"/>
          <p:cNvSpPr>
            <a:spLocks noGrp="1" noChangeArrowheads="1"/>
          </p:cNvSpPr>
          <p:nvPr>
            <p:ph sz="quarter" idx="4"/>
          </p:nvPr>
        </p:nvSpPr>
        <p:spPr/>
        <p:txBody>
          <a:bodyPr/>
          <a:lstStyle/>
          <a:p>
            <a:r>
              <a:rPr lang="en-US" sz="2800" b="1" smtClean="0"/>
              <a:t>Why ESOPs?</a:t>
            </a:r>
          </a:p>
          <a:p>
            <a:r>
              <a:rPr lang="en-US" smtClean="0">
                <a:solidFill>
                  <a:schemeClr val="bg1">
                    <a:lumMod val="50000"/>
                  </a:schemeClr>
                </a:solidFill>
              </a:rPr>
              <a:t>What is an ESOP?</a:t>
            </a:r>
          </a:p>
          <a:p>
            <a:r>
              <a:rPr lang="en-US" smtClean="0">
                <a:solidFill>
                  <a:schemeClr val="bg1">
                    <a:lumMod val="50000"/>
                  </a:schemeClr>
                </a:solidFill>
              </a:rPr>
              <a:t>ESOP history and facts</a:t>
            </a:r>
          </a:p>
          <a:p>
            <a:r>
              <a:rPr lang="en-US" smtClean="0">
                <a:solidFill>
                  <a:schemeClr val="bg1">
                    <a:lumMod val="50000"/>
                  </a:schemeClr>
                </a:solidFill>
              </a:rPr>
              <a:t>ESOP mechanics</a:t>
            </a:r>
          </a:p>
          <a:p>
            <a:r>
              <a:rPr lang="en-US" smtClean="0">
                <a:solidFill>
                  <a:schemeClr val="bg1">
                    <a:lumMod val="50000"/>
                  </a:schemeClr>
                </a:solidFill>
              </a:rPr>
              <a:t>Advantages and disadvantages</a:t>
            </a:r>
          </a:p>
          <a:p>
            <a:r>
              <a:rPr lang="en-US" smtClean="0">
                <a:solidFill>
                  <a:schemeClr val="bg1">
                    <a:lumMod val="50000"/>
                  </a:schemeClr>
                </a:solidFill>
              </a:rPr>
              <a:t>The process and team</a:t>
            </a:r>
          </a:p>
          <a:p>
            <a:r>
              <a:rPr lang="en-US" smtClean="0">
                <a:solidFill>
                  <a:schemeClr val="bg1">
                    <a:lumMod val="50000"/>
                  </a:schemeClr>
                </a:solidFill>
              </a:rPr>
              <a:t>Characteristics of an ESOP candidate</a:t>
            </a:r>
          </a:p>
          <a:p>
            <a:pPr lvl="1"/>
            <a:endParaRPr lang="en-US" smtClean="0"/>
          </a:p>
          <a:p>
            <a:pPr lvl="1"/>
            <a:endParaRPr lang="en-US" smtClean="0"/>
          </a:p>
          <a:p>
            <a:pPr lvl="2"/>
            <a:endParaRPr lang="en-US" smtClean="0"/>
          </a:p>
          <a:p>
            <a:pPr lvl="1"/>
            <a:endParaRPr lang="en-US" smtClean="0"/>
          </a:p>
          <a:p>
            <a:pPr lvl="1"/>
            <a:endParaRPr lang="en-CA" dirty="0"/>
          </a:p>
        </p:txBody>
      </p:sp>
      <p:sp>
        <p:nvSpPr>
          <p:cNvPr id="8" name="Slide Number Placeholder 13"/>
          <p:cNvSpPr>
            <a:spLocks noGrp="1"/>
          </p:cNvSpPr>
          <p:nvPr>
            <p:ph type="sldNum" sz="quarter" idx="11"/>
          </p:nvPr>
        </p:nvSpPr>
        <p:spPr>
          <a:xfrm>
            <a:off x="8531226" y="5648327"/>
            <a:ext cx="549275" cy="396875"/>
          </a:xfrm>
        </p:spPr>
        <p:txBody>
          <a:bodyPr/>
          <a:lstStyle/>
          <a:p>
            <a:pPr>
              <a:defRPr/>
            </a:pPr>
            <a:r>
              <a:rPr lang="en-US" sz="1200" dirty="0" smtClean="0"/>
              <a:t>2</a:t>
            </a:r>
            <a:endParaRPr lang="en-US" sz="1200" dirty="0"/>
          </a:p>
        </p:txBody>
      </p:sp>
    </p:spTree>
    <p:extLst>
      <p:ext uri="{BB962C8B-B14F-4D97-AF65-F5344CB8AC3E}">
        <p14:creationId xmlns:p14="http://schemas.microsoft.com/office/powerpoint/2010/main" val="162146011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mph" presetSubtype="0" fill="hold" nodeType="clickEffect">
                                  <p:stCondLst>
                                    <p:cond delay="0"/>
                                  </p:stCondLst>
                                  <p:childTnLst>
                                    <p:animEffect transition="out" filter="fade">
                                      <p:cBhvr>
                                        <p:cTn id="6" dur="500" tmFilter="0, 0; .2, .5; .8, .5; 1, 0"/>
                                        <p:tgtEl>
                                          <p:spTgt spid="327683">
                                            <p:txEl>
                                              <p:pRg st="0" end="0"/>
                                            </p:txEl>
                                          </p:spTgt>
                                        </p:tgtEl>
                                      </p:cBhvr>
                                    </p:animEffect>
                                    <p:animScale>
                                      <p:cBhvr>
                                        <p:cTn id="7" dur="250" autoRev="1" fill="hold"/>
                                        <p:tgtEl>
                                          <p:spTgt spid="327683">
                                            <p:txEl>
                                              <p:pRg st="0" end="0"/>
                                            </p:txEl>
                                          </p:spTgt>
                                        </p:tgtEl>
                                      </p:cBhvr>
                                      <p:by x="105000" y="105000"/>
                                    </p:animScale>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27683">
                                            <p:txEl>
                                              <p:pRg st="0" end="0"/>
                                            </p:txEl>
                                          </p:spTgt>
                                        </p:tgtEl>
                                        <p:attrNameLst>
                                          <p:attrName>style.visibility</p:attrName>
                                        </p:attrNameLst>
                                      </p:cBhvr>
                                      <p:to>
                                        <p:strVal val="visible"/>
                                      </p:to>
                                    </p:set>
                                    <p:animEffect transition="in" filter="fade">
                                      <p:cBhvr>
                                        <p:cTn id="12" dur="500"/>
                                        <p:tgtEl>
                                          <p:spTgt spid="32768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27683">
                                            <p:txEl>
                                              <p:pRg st="1" end="1"/>
                                            </p:txEl>
                                          </p:spTgt>
                                        </p:tgtEl>
                                        <p:attrNameLst>
                                          <p:attrName>style.visibility</p:attrName>
                                        </p:attrNameLst>
                                      </p:cBhvr>
                                      <p:to>
                                        <p:strVal val="visible"/>
                                      </p:to>
                                    </p:set>
                                    <p:animEffect transition="in" filter="fade">
                                      <p:cBhvr>
                                        <p:cTn id="17" dur="500"/>
                                        <p:tgtEl>
                                          <p:spTgt spid="32768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27683">
                                            <p:txEl>
                                              <p:pRg st="2" end="2"/>
                                            </p:txEl>
                                          </p:spTgt>
                                        </p:tgtEl>
                                        <p:attrNameLst>
                                          <p:attrName>style.visibility</p:attrName>
                                        </p:attrNameLst>
                                      </p:cBhvr>
                                      <p:to>
                                        <p:strVal val="visible"/>
                                      </p:to>
                                    </p:set>
                                    <p:animEffect transition="in" filter="fade">
                                      <p:cBhvr>
                                        <p:cTn id="22" dur="500"/>
                                        <p:tgtEl>
                                          <p:spTgt spid="32768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27683">
                                            <p:txEl>
                                              <p:pRg st="3" end="3"/>
                                            </p:txEl>
                                          </p:spTgt>
                                        </p:tgtEl>
                                        <p:attrNameLst>
                                          <p:attrName>style.visibility</p:attrName>
                                        </p:attrNameLst>
                                      </p:cBhvr>
                                      <p:to>
                                        <p:strVal val="visible"/>
                                      </p:to>
                                    </p:set>
                                    <p:animEffect transition="in" filter="fade">
                                      <p:cBhvr>
                                        <p:cTn id="27" dur="500"/>
                                        <p:tgtEl>
                                          <p:spTgt spid="327683">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327683">
                                            <p:txEl>
                                              <p:pRg st="4" end="4"/>
                                            </p:txEl>
                                          </p:spTgt>
                                        </p:tgtEl>
                                        <p:attrNameLst>
                                          <p:attrName>style.visibility</p:attrName>
                                        </p:attrNameLst>
                                      </p:cBhvr>
                                      <p:to>
                                        <p:strVal val="visible"/>
                                      </p:to>
                                    </p:set>
                                    <p:animEffect transition="in" filter="fade">
                                      <p:cBhvr>
                                        <p:cTn id="32" dur="500"/>
                                        <p:tgtEl>
                                          <p:spTgt spid="327683">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327683">
                                            <p:txEl>
                                              <p:pRg st="5" end="5"/>
                                            </p:txEl>
                                          </p:spTgt>
                                        </p:tgtEl>
                                        <p:attrNameLst>
                                          <p:attrName>style.visibility</p:attrName>
                                        </p:attrNameLst>
                                      </p:cBhvr>
                                      <p:to>
                                        <p:strVal val="visible"/>
                                      </p:to>
                                    </p:set>
                                    <p:animEffect transition="in" filter="fade">
                                      <p:cBhvr>
                                        <p:cTn id="37" dur="500"/>
                                        <p:tgtEl>
                                          <p:spTgt spid="327683">
                                            <p:txEl>
                                              <p:pRg st="5" end="5"/>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327683">
                                            <p:txEl>
                                              <p:pRg st="6" end="6"/>
                                            </p:txEl>
                                          </p:spTgt>
                                        </p:tgtEl>
                                        <p:attrNameLst>
                                          <p:attrName>style.visibility</p:attrName>
                                        </p:attrNameLst>
                                      </p:cBhvr>
                                      <p:to>
                                        <p:strVal val="visible"/>
                                      </p:to>
                                    </p:set>
                                    <p:animEffect transition="in" filter="fade">
                                      <p:cBhvr>
                                        <p:cTn id="42" dur="500"/>
                                        <p:tgtEl>
                                          <p:spTgt spid="32768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4294967295"/>
          </p:nvPr>
        </p:nvSpPr>
        <p:spPr>
          <a:xfrm>
            <a:off x="8458200" y="6244277"/>
            <a:ext cx="549275" cy="396875"/>
          </a:xfrm>
        </p:spPr>
        <p:txBody>
          <a:bodyPr/>
          <a:lstStyle/>
          <a:p>
            <a:pPr>
              <a:defRPr/>
            </a:pPr>
            <a:fld id="{4C1E0A44-DE7A-49B3-A77C-1FB0FC90AF2D}" type="slidenum">
              <a:rPr lang="en-US" sz="1200" smtClean="0">
                <a:solidFill>
                  <a:schemeClr val="tx1"/>
                </a:solidFill>
              </a:rPr>
              <a:pPr>
                <a:defRPr/>
              </a:pPr>
              <a:t>20</a:t>
            </a:fld>
            <a:endParaRPr lang="en-US" sz="1200" dirty="0">
              <a:solidFill>
                <a:schemeClr val="tx1"/>
              </a:solidFill>
            </a:endParaRPr>
          </a:p>
        </p:txBody>
      </p:sp>
      <p:sp>
        <p:nvSpPr>
          <p:cNvPr id="75780" name="Rectangle 6"/>
          <p:cNvSpPr>
            <a:spLocks noGrp="1" noChangeArrowheads="1"/>
          </p:cNvSpPr>
          <p:nvPr>
            <p:ph type="body" idx="4294967295"/>
          </p:nvPr>
        </p:nvSpPr>
        <p:spPr>
          <a:xfrm>
            <a:off x="6648450" y="530205"/>
            <a:ext cx="2495550" cy="5015041"/>
          </a:xfrm>
          <a:noFill/>
          <a:ln>
            <a:noFill/>
          </a:ln>
        </p:spPr>
        <p:style>
          <a:lnRef idx="2">
            <a:schemeClr val="dk1"/>
          </a:lnRef>
          <a:fillRef idx="1">
            <a:schemeClr val="lt1"/>
          </a:fillRef>
          <a:effectRef idx="0">
            <a:schemeClr val="dk1"/>
          </a:effectRef>
          <a:fontRef idx="minor">
            <a:schemeClr val="dk1"/>
          </a:fontRef>
        </p:style>
        <p:txBody>
          <a:bodyPr>
            <a:normAutofit lnSpcReduction="10000"/>
          </a:bodyPr>
          <a:lstStyle/>
          <a:p>
            <a:pPr marL="36512" indent="0">
              <a:lnSpc>
                <a:spcPct val="90000"/>
              </a:lnSpc>
              <a:buNone/>
              <a:defRPr/>
            </a:pPr>
            <a:endParaRPr lang="en-US" sz="1900" spc="-100" dirty="0">
              <a:solidFill>
                <a:schemeClr val="tx2"/>
              </a:solidFill>
              <a:latin typeface="+mj-lt"/>
              <a:ea typeface="+mj-ea"/>
              <a:cs typeface="+mj-cs"/>
            </a:endParaRPr>
          </a:p>
          <a:p>
            <a:pPr marL="36512" indent="0">
              <a:lnSpc>
                <a:spcPct val="90000"/>
              </a:lnSpc>
              <a:buNone/>
              <a:defRPr/>
            </a:pPr>
            <a:r>
              <a:rPr lang="en-US" sz="1800" spc="-100" dirty="0">
                <a:solidFill>
                  <a:schemeClr val="tx2"/>
                </a:solidFill>
                <a:ea typeface="+mj-ea"/>
                <a:cs typeface="+mj-cs"/>
              </a:rPr>
              <a:t>$</a:t>
            </a:r>
            <a:r>
              <a:rPr lang="en-US" sz="1600" b="1" cap="small" dirty="0">
                <a:solidFill>
                  <a:schemeClr val="tx2"/>
                </a:solidFill>
              </a:rPr>
              <a:t>10M Value </a:t>
            </a:r>
          </a:p>
          <a:p>
            <a:pPr marL="36512" indent="0">
              <a:lnSpc>
                <a:spcPct val="90000"/>
              </a:lnSpc>
              <a:buNone/>
              <a:defRPr/>
            </a:pPr>
            <a:r>
              <a:rPr lang="en-US" sz="1600" b="1" cap="small" dirty="0">
                <a:solidFill>
                  <a:schemeClr val="tx2"/>
                </a:solidFill>
              </a:rPr>
              <a:t>$5M Bank debt</a:t>
            </a:r>
          </a:p>
          <a:p>
            <a:pPr marL="36512" indent="0">
              <a:lnSpc>
                <a:spcPct val="90000"/>
              </a:lnSpc>
              <a:buNone/>
              <a:defRPr/>
            </a:pPr>
            <a:r>
              <a:rPr lang="en-US" sz="1600" b="1" cap="small" dirty="0">
                <a:solidFill>
                  <a:schemeClr val="tx2"/>
                </a:solidFill>
              </a:rPr>
              <a:t>$5M Seller Notes</a:t>
            </a:r>
          </a:p>
          <a:p>
            <a:pPr>
              <a:lnSpc>
                <a:spcPct val="90000"/>
              </a:lnSpc>
              <a:spcBef>
                <a:spcPts val="0"/>
              </a:spcBef>
              <a:spcAft>
                <a:spcPts val="600"/>
              </a:spcAft>
              <a:defRPr/>
            </a:pPr>
            <a:endParaRPr lang="en-US" sz="1600" dirty="0">
              <a:solidFill>
                <a:schemeClr val="tx1"/>
              </a:solidFill>
              <a:latin typeface="Arial" pitchFamily="34" charset="0"/>
              <a:cs typeface="Arial" pitchFamily="34" charset="0"/>
            </a:endParaRPr>
          </a:p>
          <a:p>
            <a:pPr marL="274320" indent="-548640">
              <a:lnSpc>
                <a:spcPct val="90000"/>
              </a:lnSpc>
              <a:spcBef>
                <a:spcPts val="0"/>
              </a:spcBef>
              <a:spcAft>
                <a:spcPts val="600"/>
              </a:spcAft>
              <a:buNone/>
              <a:defRPr/>
            </a:pPr>
            <a:r>
              <a:rPr lang="en-US" sz="1100" dirty="0">
                <a:solidFill>
                  <a:schemeClr val="tx1"/>
                </a:solidFill>
                <a:latin typeface="Arial" pitchFamily="34" charset="0"/>
                <a:cs typeface="Arial" pitchFamily="34" charset="0"/>
              </a:rPr>
              <a:t>(1) Bank lends  $5M to company</a:t>
            </a:r>
          </a:p>
          <a:p>
            <a:pPr marL="274320" indent="-548640">
              <a:lnSpc>
                <a:spcPct val="90000"/>
              </a:lnSpc>
              <a:spcBef>
                <a:spcPts val="0"/>
              </a:spcBef>
              <a:spcAft>
                <a:spcPts val="600"/>
              </a:spcAft>
              <a:buNone/>
              <a:defRPr/>
            </a:pPr>
            <a:r>
              <a:rPr lang="en-US" sz="1100" dirty="0">
                <a:solidFill>
                  <a:schemeClr val="tx1"/>
                </a:solidFill>
                <a:latin typeface="Arial" pitchFamily="34" charset="0"/>
                <a:cs typeface="Arial" pitchFamily="34" charset="0"/>
              </a:rPr>
              <a:t>(2) Company lends $5M to ESOP</a:t>
            </a:r>
          </a:p>
          <a:p>
            <a:pPr marL="274320" indent="-548640">
              <a:lnSpc>
                <a:spcPct val="90000"/>
              </a:lnSpc>
              <a:spcBef>
                <a:spcPts val="0"/>
              </a:spcBef>
              <a:spcAft>
                <a:spcPts val="600"/>
              </a:spcAft>
              <a:buNone/>
              <a:defRPr/>
            </a:pPr>
            <a:r>
              <a:rPr lang="en-US" sz="1100" dirty="0">
                <a:solidFill>
                  <a:schemeClr val="tx1"/>
                </a:solidFill>
                <a:latin typeface="Arial" pitchFamily="34" charset="0"/>
                <a:cs typeface="Arial" pitchFamily="34" charset="0"/>
              </a:rPr>
              <a:t>(3) ESOP buys stock from existing shareholders</a:t>
            </a:r>
          </a:p>
          <a:p>
            <a:pPr marL="274320" indent="-548640">
              <a:lnSpc>
                <a:spcPct val="90000"/>
              </a:lnSpc>
              <a:spcBef>
                <a:spcPts val="0"/>
              </a:spcBef>
              <a:spcAft>
                <a:spcPts val="600"/>
              </a:spcAft>
              <a:buNone/>
              <a:defRPr/>
            </a:pPr>
            <a:r>
              <a:rPr lang="en-US" sz="1100" dirty="0">
                <a:solidFill>
                  <a:schemeClr val="tx1"/>
                </a:solidFill>
                <a:latin typeface="Arial" pitchFamily="34" charset="0"/>
                <a:cs typeface="Arial" pitchFamily="34" charset="0"/>
              </a:rPr>
              <a:t>(4) Shares are held in suspense account</a:t>
            </a:r>
          </a:p>
          <a:p>
            <a:pPr marL="274320" indent="-548640">
              <a:lnSpc>
                <a:spcPct val="90000"/>
              </a:lnSpc>
              <a:spcBef>
                <a:spcPts val="0"/>
              </a:spcBef>
              <a:spcAft>
                <a:spcPts val="600"/>
              </a:spcAft>
              <a:buNone/>
              <a:defRPr/>
            </a:pPr>
            <a:r>
              <a:rPr lang="en-US" sz="1100" dirty="0">
                <a:solidFill>
                  <a:schemeClr val="tx1"/>
                </a:solidFill>
                <a:latin typeface="Arial" pitchFamily="34" charset="0"/>
                <a:cs typeface="Arial" pitchFamily="34" charset="0"/>
              </a:rPr>
              <a:t>(5) Company makes annual tax-deductible contributions to ESOP to repay seller and bank debt</a:t>
            </a:r>
          </a:p>
          <a:p>
            <a:pPr marL="274320" indent="-548640">
              <a:lnSpc>
                <a:spcPct val="90000"/>
              </a:lnSpc>
              <a:spcBef>
                <a:spcPts val="0"/>
              </a:spcBef>
              <a:spcAft>
                <a:spcPts val="600"/>
              </a:spcAft>
              <a:buNone/>
              <a:defRPr/>
            </a:pPr>
            <a:r>
              <a:rPr lang="en-US" sz="1100" dirty="0">
                <a:solidFill>
                  <a:schemeClr val="tx1"/>
                </a:solidFill>
                <a:latin typeface="Arial" pitchFamily="34" charset="0"/>
                <a:cs typeface="Arial" pitchFamily="34" charset="0"/>
              </a:rPr>
              <a:t>(6) Shares are released from suspense account and allocated each year as ESOP repays company loan</a:t>
            </a:r>
          </a:p>
          <a:p>
            <a:pPr marL="274320" indent="-548640">
              <a:lnSpc>
                <a:spcPct val="90000"/>
              </a:lnSpc>
              <a:spcBef>
                <a:spcPts val="0"/>
              </a:spcBef>
              <a:spcAft>
                <a:spcPts val="600"/>
              </a:spcAft>
              <a:buNone/>
              <a:defRPr/>
            </a:pPr>
            <a:r>
              <a:rPr lang="en-US" sz="1100" dirty="0">
                <a:solidFill>
                  <a:schemeClr val="tx1"/>
                </a:solidFill>
                <a:latin typeface="Arial" pitchFamily="34" charset="0"/>
                <a:cs typeface="Arial" pitchFamily="34" charset="0"/>
              </a:rPr>
              <a:t>(7) The ESOP then repays company, who then repays the bank and sellers</a:t>
            </a:r>
          </a:p>
          <a:p>
            <a:pPr marL="274320" indent="-548640">
              <a:lnSpc>
                <a:spcPct val="90000"/>
              </a:lnSpc>
              <a:spcBef>
                <a:spcPts val="0"/>
              </a:spcBef>
              <a:spcAft>
                <a:spcPts val="600"/>
              </a:spcAft>
              <a:buNone/>
              <a:defRPr/>
            </a:pPr>
            <a:r>
              <a:rPr lang="en-US" sz="1100" dirty="0">
                <a:solidFill>
                  <a:schemeClr val="tx1"/>
                </a:solidFill>
                <a:latin typeface="Arial" pitchFamily="34" charset="0"/>
                <a:cs typeface="Arial" pitchFamily="34" charset="0"/>
              </a:rPr>
              <a:t>(8) Employees receive stock or cash when they retire or leave (vesting applies)</a:t>
            </a:r>
          </a:p>
        </p:txBody>
      </p:sp>
      <p:sp>
        <p:nvSpPr>
          <p:cNvPr id="6" name="Rectangle 5"/>
          <p:cNvSpPr/>
          <p:nvPr/>
        </p:nvSpPr>
        <p:spPr>
          <a:xfrm>
            <a:off x="5464" y="160873"/>
            <a:ext cx="5974213" cy="369332"/>
          </a:xfrm>
          <a:prstGeom prst="rect">
            <a:avLst/>
          </a:prstGeom>
        </p:spPr>
        <p:txBody>
          <a:bodyPr wrap="square">
            <a:spAutoFit/>
          </a:bodyPr>
          <a:lstStyle/>
          <a:p>
            <a:pPr marL="36512">
              <a:lnSpc>
                <a:spcPct val="90000"/>
              </a:lnSpc>
              <a:spcBef>
                <a:spcPct val="20000"/>
              </a:spcBef>
              <a:buClr>
                <a:schemeClr val="accent1"/>
              </a:buClr>
              <a:defRPr/>
            </a:pPr>
            <a:r>
              <a:rPr lang="en-US" sz="2000" b="1" cap="small" dirty="0">
                <a:solidFill>
                  <a:schemeClr val="tx2"/>
                </a:solidFill>
                <a:latin typeface="+mn-lt"/>
                <a:ea typeface="+mn-ea"/>
              </a:rPr>
              <a:t>100% Leveraged ESOP (bank and seller debt)</a:t>
            </a:r>
          </a:p>
        </p:txBody>
      </p:sp>
      <p:pic>
        <p:nvPicPr>
          <p:cNvPr id="40975" name="Picture 5" descr="C:\Users\Paige Ryan\AppData\Local\Microsoft\Windows\Temporary Internet Files\Content.IE5\ATYJ9II8\MC900440380[1].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85676" y="866826"/>
            <a:ext cx="1242949" cy="13150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4" name="Group 59"/>
          <p:cNvGrpSpPr>
            <a:grpSpLocks/>
          </p:cNvGrpSpPr>
          <p:nvPr/>
        </p:nvGrpSpPr>
        <p:grpSpPr bwMode="auto">
          <a:xfrm rot="10800000" flipH="1">
            <a:off x="1740163" y="1705499"/>
            <a:ext cx="2318449" cy="462504"/>
            <a:chOff x="1200" y="824"/>
            <a:chExt cx="1397" cy="300"/>
          </a:xfrm>
        </p:grpSpPr>
        <p:sp>
          <p:nvSpPr>
            <p:cNvPr id="33834" name="Line 41"/>
            <p:cNvSpPr>
              <a:spLocks noChangeShapeType="1"/>
            </p:cNvSpPr>
            <p:nvPr/>
          </p:nvSpPr>
          <p:spPr bwMode="auto">
            <a:xfrm rot="557077" flipV="1">
              <a:off x="1259" y="824"/>
              <a:ext cx="1338" cy="252"/>
            </a:xfrm>
            <a:prstGeom prst="line">
              <a:avLst/>
            </a:prstGeom>
            <a:ln>
              <a:prstDash val="sysDash"/>
              <a:headEnd type="triangle" w="med" len="med"/>
              <a:tailEnd type="none" w="sm" len="sm"/>
            </a:ln>
            <a:extLst/>
          </p:spPr>
          <p:style>
            <a:lnRef idx="2">
              <a:schemeClr val="accent5"/>
            </a:lnRef>
            <a:fillRef idx="0">
              <a:schemeClr val="accent5"/>
            </a:fillRef>
            <a:effectRef idx="1">
              <a:schemeClr val="accent5"/>
            </a:effectRef>
            <a:fontRef idx="minor">
              <a:schemeClr val="tx1"/>
            </a:fontRef>
          </p:style>
          <p:txBody>
            <a:bodyPr/>
            <a:lstStyle/>
            <a:p>
              <a:endParaRPr lang="en-US" sz="1100" dirty="0"/>
            </a:p>
          </p:txBody>
        </p:sp>
        <p:sp>
          <p:nvSpPr>
            <p:cNvPr id="33835" name="Text Box 18"/>
            <p:cNvSpPr txBox="1">
              <a:spLocks noChangeArrowheads="1"/>
            </p:cNvSpPr>
            <p:nvPr/>
          </p:nvSpPr>
          <p:spPr bwMode="auto">
            <a:xfrm rot="10800000">
              <a:off x="1200" y="954"/>
              <a:ext cx="1114" cy="1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eaLnBrk="1" hangingPunct="1"/>
              <a:r>
                <a:rPr lang="en-US" sz="1100" dirty="0">
                  <a:solidFill>
                    <a:srgbClr val="000000"/>
                  </a:solidFill>
                  <a:latin typeface="+mn-lt"/>
                  <a:ea typeface="MS PGothic" pitchFamily="34" charset="-128"/>
                  <a:cs typeface="Arial" pitchFamily="34" charset="0"/>
                </a:rPr>
                <a:t>(7) Periodic Payment ($500k)</a:t>
              </a:r>
            </a:p>
          </p:txBody>
        </p:sp>
      </p:grpSp>
      <p:grpSp>
        <p:nvGrpSpPr>
          <p:cNvPr id="5" name="Group 58"/>
          <p:cNvGrpSpPr>
            <a:grpSpLocks/>
          </p:cNvGrpSpPr>
          <p:nvPr/>
        </p:nvGrpSpPr>
        <p:grpSpPr bwMode="auto">
          <a:xfrm rot="10800000" flipH="1">
            <a:off x="1802366" y="722252"/>
            <a:ext cx="3507247" cy="1767448"/>
            <a:chOff x="1319" y="351"/>
            <a:chExt cx="1160" cy="737"/>
          </a:xfrm>
        </p:grpSpPr>
        <p:sp>
          <p:nvSpPr>
            <p:cNvPr id="33830" name="Text Box 18"/>
            <p:cNvSpPr txBox="1">
              <a:spLocks noChangeArrowheads="1"/>
            </p:cNvSpPr>
            <p:nvPr/>
          </p:nvSpPr>
          <p:spPr bwMode="auto">
            <a:xfrm rot="10800000">
              <a:off x="1319" y="753"/>
              <a:ext cx="676" cy="1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eaLnBrk="1" hangingPunct="1"/>
              <a:r>
                <a:rPr lang="en-US" sz="1100" dirty="0">
                  <a:solidFill>
                    <a:srgbClr val="000000"/>
                  </a:solidFill>
                  <a:latin typeface="+mn-lt"/>
                  <a:ea typeface="MS PGothic" pitchFamily="34" charset="-128"/>
                  <a:cs typeface="Arial" pitchFamily="34" charset="0"/>
                </a:rPr>
                <a:t>(1) $5M Bank Loan to Company</a:t>
              </a:r>
            </a:p>
          </p:txBody>
        </p:sp>
        <p:sp>
          <p:nvSpPr>
            <p:cNvPr id="30762" name="Line 41"/>
            <p:cNvSpPr>
              <a:spLocks noChangeShapeType="1"/>
            </p:cNvSpPr>
            <p:nvPr/>
          </p:nvSpPr>
          <p:spPr bwMode="auto">
            <a:xfrm rot="1624559" flipV="1">
              <a:off x="1335" y="351"/>
              <a:ext cx="1144" cy="737"/>
            </a:xfrm>
            <a:prstGeom prst="line">
              <a:avLst/>
            </a:prstGeom>
            <a:ln>
              <a:headEnd/>
              <a:tailEnd type="triangle" w="sm" len="sm"/>
            </a:ln>
          </p:spPr>
          <p:style>
            <a:lnRef idx="3">
              <a:schemeClr val="accent5"/>
            </a:lnRef>
            <a:fillRef idx="0">
              <a:schemeClr val="accent5"/>
            </a:fillRef>
            <a:effectRef idx="2">
              <a:schemeClr val="accent5"/>
            </a:effectRef>
            <a:fontRef idx="minor">
              <a:schemeClr val="tx1"/>
            </a:fontRef>
          </p:style>
          <p:txBody>
            <a:bodyPr/>
            <a:lstStyle/>
            <a:p>
              <a:pPr>
                <a:defRPr/>
              </a:pPr>
              <a:endParaRPr lang="en-US" sz="1100" dirty="0"/>
            </a:p>
          </p:txBody>
        </p:sp>
      </p:grpSp>
      <p:grpSp>
        <p:nvGrpSpPr>
          <p:cNvPr id="3" name="Group 2"/>
          <p:cNvGrpSpPr/>
          <p:nvPr/>
        </p:nvGrpSpPr>
        <p:grpSpPr>
          <a:xfrm>
            <a:off x="5521652" y="1605435"/>
            <a:ext cx="736812" cy="2008095"/>
            <a:chOff x="10134600" y="1545352"/>
            <a:chExt cx="801782" cy="2226467"/>
          </a:xfrm>
        </p:grpSpPr>
        <p:sp>
          <p:nvSpPr>
            <p:cNvPr id="33828" name="Text Box 18"/>
            <p:cNvSpPr txBox="1">
              <a:spLocks noChangeArrowheads="1"/>
            </p:cNvSpPr>
            <p:nvPr/>
          </p:nvSpPr>
          <p:spPr bwMode="auto">
            <a:xfrm>
              <a:off x="10195691" y="2166363"/>
              <a:ext cx="740691" cy="984444"/>
            </a:xfrm>
            <a:prstGeom prst="rect">
              <a:avLst/>
            </a:prstGeom>
            <a:ln>
              <a:noFill/>
              <a:headEnd/>
              <a:tailEnd type="triangle" w="sm" len="sm"/>
            </a:ln>
            <a:extLst/>
          </p:spPr>
          <p:style>
            <a:lnRef idx="2">
              <a:schemeClr val="accent1"/>
            </a:lnRef>
            <a:fillRef idx="1">
              <a:schemeClr val="lt1"/>
            </a:fillRef>
            <a:effectRef idx="0">
              <a:schemeClr val="accent1"/>
            </a:effectRef>
            <a:fontRef idx="minor">
              <a:schemeClr val="dk1"/>
            </a:fontRef>
          </p:style>
          <p:txBody>
            <a:bodyPr/>
            <a:lstStyle>
              <a:defPPr>
                <a:defRPr lang="en-US"/>
              </a:defPPr>
              <a:lvl1pPr>
                <a:defRPr>
                  <a:latin typeface="+mn-lt"/>
                  <a:ea typeface="+mn-ea"/>
                </a:defRPr>
              </a:lvl1pPr>
              <a:lvl2pPr>
                <a:defRPr>
                  <a:latin typeface="+mn-lt"/>
                  <a:ea typeface="+mn-ea"/>
                </a:defRPr>
              </a:lvl2pPr>
              <a:lvl3pPr>
                <a:defRPr>
                  <a:latin typeface="+mn-lt"/>
                  <a:ea typeface="+mn-ea"/>
                </a:defRPr>
              </a:lvl3pPr>
              <a:lvl4pPr>
                <a:defRPr>
                  <a:latin typeface="+mn-lt"/>
                  <a:ea typeface="+mn-ea"/>
                </a:defRPr>
              </a:lvl4pPr>
              <a:lvl5pPr>
                <a:defRPr>
                  <a:latin typeface="+mn-lt"/>
                  <a:ea typeface="+mn-ea"/>
                </a:defRPr>
              </a:lvl5pPr>
              <a:lvl6pPr>
                <a:defRPr>
                  <a:latin typeface="+mn-lt"/>
                  <a:ea typeface="+mn-ea"/>
                </a:defRPr>
              </a:lvl6pPr>
              <a:lvl7pPr>
                <a:defRPr>
                  <a:latin typeface="+mn-lt"/>
                  <a:ea typeface="+mn-ea"/>
                </a:defRPr>
              </a:lvl7pPr>
              <a:lvl8pPr>
                <a:defRPr>
                  <a:latin typeface="+mn-lt"/>
                  <a:ea typeface="+mn-ea"/>
                </a:defRPr>
              </a:lvl8pPr>
              <a:lvl9pPr>
                <a:defRPr>
                  <a:latin typeface="+mn-lt"/>
                  <a:ea typeface="+mn-ea"/>
                </a:defRPr>
              </a:lvl9pPr>
            </a:lstStyle>
            <a:p>
              <a:r>
                <a:rPr lang="en-US" sz="1100" dirty="0">
                  <a:solidFill>
                    <a:srgbClr val="000000"/>
                  </a:solidFill>
                  <a:ea typeface="MS PGothic" pitchFamily="34" charset="-128"/>
                  <a:cs typeface="Arial" pitchFamily="34" charset="0"/>
                </a:rPr>
                <a:t>(2) </a:t>
              </a:r>
              <a:br>
                <a:rPr lang="en-US" sz="1100" dirty="0">
                  <a:solidFill>
                    <a:srgbClr val="000000"/>
                  </a:solidFill>
                  <a:ea typeface="MS PGothic" pitchFamily="34" charset="-128"/>
                  <a:cs typeface="Arial" pitchFamily="34" charset="0"/>
                </a:rPr>
              </a:br>
              <a:r>
                <a:rPr lang="en-US" sz="1100" dirty="0">
                  <a:solidFill>
                    <a:srgbClr val="000000"/>
                  </a:solidFill>
                  <a:ea typeface="MS PGothic" pitchFamily="34" charset="-128"/>
                  <a:cs typeface="Arial" pitchFamily="34" charset="0"/>
                </a:rPr>
                <a:t>$5M Co. </a:t>
              </a:r>
              <a:br>
                <a:rPr lang="en-US" sz="1100" dirty="0">
                  <a:solidFill>
                    <a:srgbClr val="000000"/>
                  </a:solidFill>
                  <a:ea typeface="MS PGothic" pitchFamily="34" charset="-128"/>
                  <a:cs typeface="Arial" pitchFamily="34" charset="0"/>
                </a:rPr>
              </a:br>
              <a:r>
                <a:rPr lang="en-US" sz="1100" dirty="0">
                  <a:solidFill>
                    <a:srgbClr val="000000"/>
                  </a:solidFill>
                  <a:ea typeface="MS PGothic" pitchFamily="34" charset="-128"/>
                  <a:cs typeface="Arial" pitchFamily="34" charset="0"/>
                </a:rPr>
                <a:t>Loan to ESOP </a:t>
              </a:r>
            </a:p>
          </p:txBody>
        </p:sp>
        <p:sp>
          <p:nvSpPr>
            <p:cNvPr id="33829" name="Line 41"/>
            <p:cNvSpPr>
              <a:spLocks noChangeShapeType="1"/>
            </p:cNvSpPr>
            <p:nvPr/>
          </p:nvSpPr>
          <p:spPr bwMode="auto">
            <a:xfrm flipH="1">
              <a:off x="10134600" y="1545352"/>
              <a:ext cx="0" cy="2226467"/>
            </a:xfrm>
            <a:prstGeom prst="line">
              <a:avLst/>
            </a:prstGeom>
            <a:ln>
              <a:headEnd/>
              <a:tailEnd type="triangle" w="sm" len="sm"/>
            </a:ln>
            <a:extLst/>
          </p:spPr>
          <p:style>
            <a:lnRef idx="3">
              <a:schemeClr val="accent5"/>
            </a:lnRef>
            <a:fillRef idx="0">
              <a:schemeClr val="accent5"/>
            </a:fillRef>
            <a:effectRef idx="2">
              <a:schemeClr val="accent5"/>
            </a:effectRef>
            <a:fontRef idx="minor">
              <a:schemeClr val="tx1"/>
            </a:fontRef>
          </p:style>
          <p:txBody>
            <a:bodyPr/>
            <a:lstStyle/>
            <a:p>
              <a:endParaRPr lang="en-US" sz="1100" dirty="0"/>
            </a:p>
          </p:txBody>
        </p:sp>
      </p:grpSp>
      <p:grpSp>
        <p:nvGrpSpPr>
          <p:cNvPr id="7" name="Group 11"/>
          <p:cNvGrpSpPr>
            <a:grpSpLocks/>
          </p:cNvGrpSpPr>
          <p:nvPr/>
        </p:nvGrpSpPr>
        <p:grpSpPr bwMode="auto">
          <a:xfrm>
            <a:off x="4058611" y="672649"/>
            <a:ext cx="1542016" cy="1746015"/>
            <a:chOff x="3928998" y="436298"/>
            <a:chExt cx="914806" cy="1181108"/>
          </a:xfrm>
        </p:grpSpPr>
        <p:pic>
          <p:nvPicPr>
            <p:cNvPr id="450569" name="Picture 9" descr="C:\Users\Paige Ryan\AppData\Local\Microsoft\Windows\Temporary Internet Files\Content.IE5\ATYJ9II8\MC900434847[1].png"/>
            <p:cNvPicPr>
              <a:picLocks noChangeAspect="1" noChangeArrowheads="1"/>
            </p:cNvPicPr>
            <p:nvPr/>
          </p:nvPicPr>
          <p:blipFill>
            <a:blip r:embed="rId4" cstate="print">
              <a:duotone>
                <a:prstClr val="black"/>
                <a:srgbClr val="D9C3A5">
                  <a:tint val="50000"/>
                  <a:satMod val="180000"/>
                </a:srgbClr>
              </a:duotone>
              <a:extLst/>
            </a:blip>
            <a:srcRect/>
            <a:stretch>
              <a:fillRect/>
            </a:stretch>
          </p:blipFill>
          <p:spPr bwMode="auto">
            <a:xfrm>
              <a:off x="3928998" y="617281"/>
              <a:ext cx="914806" cy="1000125"/>
            </a:xfrm>
            <a:prstGeom prst="rect">
              <a:avLst/>
            </a:prstGeom>
            <a:noFill/>
            <a:ln>
              <a:noFill/>
            </a:ln>
            <a:extLst/>
          </p:spPr>
        </p:pic>
        <p:sp>
          <p:nvSpPr>
            <p:cNvPr id="33827" name="Text Box 10"/>
            <p:cNvSpPr txBox="1">
              <a:spLocks noChangeArrowheads="1"/>
            </p:cNvSpPr>
            <p:nvPr/>
          </p:nvSpPr>
          <p:spPr bwMode="auto">
            <a:xfrm>
              <a:off x="4110092" y="436298"/>
              <a:ext cx="430036" cy="1769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eaLnBrk="1" hangingPunct="1"/>
              <a:r>
                <a:rPr lang="en-US" sz="1100" dirty="0">
                  <a:solidFill>
                    <a:srgbClr val="000000"/>
                  </a:solidFill>
                  <a:latin typeface="+mn-lt"/>
                  <a:ea typeface="MS PGothic" pitchFamily="34" charset="-128"/>
                  <a:cs typeface="Arial" pitchFamily="34" charset="0"/>
                </a:rPr>
                <a:t>Company</a:t>
              </a:r>
            </a:p>
          </p:txBody>
        </p:sp>
      </p:grpSp>
      <p:grpSp>
        <p:nvGrpSpPr>
          <p:cNvPr id="8" name="Group 7"/>
          <p:cNvGrpSpPr>
            <a:grpSpLocks/>
          </p:cNvGrpSpPr>
          <p:nvPr/>
        </p:nvGrpSpPr>
        <p:grpSpPr bwMode="auto">
          <a:xfrm>
            <a:off x="4721364" y="2392705"/>
            <a:ext cx="878607" cy="1241411"/>
            <a:chOff x="5006212" y="2012934"/>
            <a:chExt cx="816954" cy="1243804"/>
          </a:xfrm>
        </p:grpSpPr>
        <p:sp>
          <p:nvSpPr>
            <p:cNvPr id="33824" name="Line 41"/>
            <p:cNvSpPr>
              <a:spLocks noChangeShapeType="1"/>
            </p:cNvSpPr>
            <p:nvPr/>
          </p:nvSpPr>
          <p:spPr bwMode="auto">
            <a:xfrm>
              <a:off x="5006212" y="2012934"/>
              <a:ext cx="148" cy="1243804"/>
            </a:xfrm>
            <a:prstGeom prst="line">
              <a:avLst/>
            </a:prstGeom>
            <a:noFill/>
            <a:ln w="44450">
              <a:solidFill>
                <a:schemeClr val="accent5">
                  <a:lumMod val="60000"/>
                  <a:lumOff val="40000"/>
                </a:schemeClr>
              </a:solidFill>
              <a:round/>
              <a:headEnd/>
              <a:tailEnd type="triangle" w="sm" len="sm"/>
            </a:ln>
            <a:extLst>
              <a:ext uri="{909E8E84-426E-40DD-AFC4-6F175D3DCCD1}">
                <a14:hiddenFill xmlns:a14="http://schemas.microsoft.com/office/drawing/2010/main">
                  <a:noFill/>
                </a14:hiddenFill>
              </a:ext>
            </a:extLst>
          </p:spPr>
          <p:txBody>
            <a:bodyPr/>
            <a:lstStyle/>
            <a:p>
              <a:endParaRPr lang="en-US" sz="1100" dirty="0">
                <a:latin typeface="+mn-lt"/>
              </a:endParaRPr>
            </a:p>
          </p:txBody>
        </p:sp>
        <p:sp>
          <p:nvSpPr>
            <p:cNvPr id="30756" name="Text Box 18"/>
            <p:cNvSpPr txBox="1">
              <a:spLocks noChangeArrowheads="1"/>
            </p:cNvSpPr>
            <p:nvPr/>
          </p:nvSpPr>
          <p:spPr bwMode="auto">
            <a:xfrm>
              <a:off x="5051146" y="2230702"/>
              <a:ext cx="772020" cy="678413"/>
            </a:xfrm>
            <a:prstGeom prst="rect">
              <a:avLst/>
            </a:prstGeom>
            <a:noFill/>
            <a:ln w="9525">
              <a:noFill/>
              <a:miter lim="800000"/>
              <a:headEnd/>
              <a:tailEnd/>
            </a:ln>
            <a:extLst/>
          </p:spPr>
          <p:txBody>
            <a:bodyPr wrap="square" lIns="0" tIns="0" rIns="0" bIns="0">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defRPr/>
              </a:pPr>
              <a:r>
                <a:rPr lang="en-US" sz="1100" dirty="0">
                  <a:solidFill>
                    <a:srgbClr val="000000"/>
                  </a:solidFill>
                  <a:latin typeface="+mn-lt"/>
                  <a:ea typeface="MS PGothic" pitchFamily="34" charset="-128"/>
                  <a:cs typeface="Arial" pitchFamily="34" charset="0"/>
                </a:rPr>
                <a:t>(5) </a:t>
              </a:r>
              <a:br>
                <a:rPr lang="en-US" sz="1100" dirty="0">
                  <a:solidFill>
                    <a:srgbClr val="000000"/>
                  </a:solidFill>
                  <a:latin typeface="+mn-lt"/>
                  <a:ea typeface="MS PGothic" pitchFamily="34" charset="-128"/>
                  <a:cs typeface="Arial" pitchFamily="34" charset="0"/>
                </a:rPr>
              </a:br>
              <a:r>
                <a:rPr lang="en-US" sz="1100" dirty="0">
                  <a:solidFill>
                    <a:srgbClr val="000000"/>
                  </a:solidFill>
                  <a:latin typeface="+mn-lt"/>
                  <a:ea typeface="MS PGothic" pitchFamily="34" charset="-128"/>
                  <a:cs typeface="Arial" pitchFamily="34" charset="0"/>
                </a:rPr>
                <a:t>$1M Contribution</a:t>
              </a:r>
              <a:br>
                <a:rPr lang="en-US" sz="1100" dirty="0">
                  <a:solidFill>
                    <a:srgbClr val="000000"/>
                  </a:solidFill>
                  <a:latin typeface="+mn-lt"/>
                  <a:ea typeface="MS PGothic" pitchFamily="34" charset="-128"/>
                  <a:cs typeface="Arial" pitchFamily="34" charset="0"/>
                </a:rPr>
              </a:br>
              <a:r>
                <a:rPr lang="en-US" sz="1100" b="1" dirty="0">
                  <a:solidFill>
                    <a:srgbClr val="000000"/>
                  </a:solidFill>
                  <a:latin typeface="+mn-lt"/>
                  <a:ea typeface="MS PGothic" pitchFamily="34" charset="-128"/>
                  <a:cs typeface="Arial" pitchFamily="34" charset="0"/>
                </a:rPr>
                <a:t> </a:t>
              </a:r>
              <a:endParaRPr lang="en-US" sz="1100" dirty="0">
                <a:solidFill>
                  <a:srgbClr val="000000"/>
                </a:solidFill>
                <a:latin typeface="+mn-lt"/>
                <a:ea typeface="MS PGothic" pitchFamily="34" charset="-128"/>
                <a:cs typeface="Arial" pitchFamily="34" charset="0"/>
              </a:endParaRPr>
            </a:p>
          </p:txBody>
        </p:sp>
      </p:grpSp>
      <p:grpSp>
        <p:nvGrpSpPr>
          <p:cNvPr id="9" name="Group 5"/>
          <p:cNvGrpSpPr>
            <a:grpSpLocks/>
          </p:cNvGrpSpPr>
          <p:nvPr/>
        </p:nvGrpSpPr>
        <p:grpSpPr bwMode="auto">
          <a:xfrm rot="3671251">
            <a:off x="2627507" y="1316345"/>
            <a:ext cx="319416" cy="3059083"/>
            <a:chOff x="4778718" y="3075821"/>
            <a:chExt cx="236439" cy="2324854"/>
          </a:xfrm>
        </p:grpSpPr>
        <p:sp>
          <p:nvSpPr>
            <p:cNvPr id="33822" name="Line 41"/>
            <p:cNvSpPr>
              <a:spLocks noChangeShapeType="1"/>
            </p:cNvSpPr>
            <p:nvPr/>
          </p:nvSpPr>
          <p:spPr bwMode="auto">
            <a:xfrm>
              <a:off x="4997268" y="3075821"/>
              <a:ext cx="17889" cy="2324854"/>
            </a:xfrm>
            <a:prstGeom prst="line">
              <a:avLst/>
            </a:prstGeom>
            <a:noFill/>
            <a:ln w="34925">
              <a:solidFill>
                <a:schemeClr val="accent5">
                  <a:lumMod val="60000"/>
                  <a:lumOff val="40000"/>
                </a:schemeClr>
              </a:solidFill>
              <a:prstDash val="dash"/>
              <a:round/>
              <a:headEnd/>
              <a:tailEnd type="triangle" w="sm" len="sm"/>
            </a:ln>
            <a:extLst>
              <a:ext uri="{909E8E84-426E-40DD-AFC4-6F175D3DCCD1}">
                <a14:hiddenFill xmlns:a14="http://schemas.microsoft.com/office/drawing/2010/main">
                  <a:noFill/>
                </a14:hiddenFill>
              </a:ext>
            </a:extLst>
          </p:spPr>
          <p:txBody>
            <a:bodyPr/>
            <a:lstStyle/>
            <a:p>
              <a:endParaRPr lang="en-US" sz="1100" dirty="0">
                <a:latin typeface="+mn-lt"/>
              </a:endParaRPr>
            </a:p>
          </p:txBody>
        </p:sp>
        <p:sp>
          <p:nvSpPr>
            <p:cNvPr id="33823" name="Text Box 18"/>
            <p:cNvSpPr txBox="1">
              <a:spLocks noChangeArrowheads="1"/>
            </p:cNvSpPr>
            <p:nvPr/>
          </p:nvSpPr>
          <p:spPr bwMode="auto">
            <a:xfrm rot="16233317">
              <a:off x="4306872" y="3977608"/>
              <a:ext cx="1137341" cy="193649"/>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sz="1100" dirty="0">
                  <a:solidFill>
                    <a:srgbClr val="000000"/>
                  </a:solidFill>
                  <a:latin typeface="+mn-lt"/>
                  <a:ea typeface="MS PGothic" pitchFamily="34" charset="-128"/>
                  <a:cs typeface="Arial" pitchFamily="34" charset="0"/>
                </a:rPr>
                <a:t>(7) $500K Payment</a:t>
              </a:r>
            </a:p>
          </p:txBody>
        </p:sp>
      </p:grpSp>
      <p:grpSp>
        <p:nvGrpSpPr>
          <p:cNvPr id="10" name="Group 4"/>
          <p:cNvGrpSpPr>
            <a:grpSpLocks/>
          </p:cNvGrpSpPr>
          <p:nvPr/>
        </p:nvGrpSpPr>
        <p:grpSpPr bwMode="auto">
          <a:xfrm>
            <a:off x="3384190" y="2217339"/>
            <a:ext cx="727518" cy="1364063"/>
            <a:chOff x="3460891" y="1258311"/>
            <a:chExt cx="792267" cy="1739786"/>
          </a:xfrm>
        </p:grpSpPr>
        <p:sp>
          <p:nvSpPr>
            <p:cNvPr id="33820" name="Text Box 18"/>
            <p:cNvSpPr txBox="1">
              <a:spLocks noChangeArrowheads="1"/>
            </p:cNvSpPr>
            <p:nvPr/>
          </p:nvSpPr>
          <p:spPr bwMode="auto">
            <a:xfrm>
              <a:off x="3460891" y="2127521"/>
              <a:ext cx="752733" cy="5495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eaLnBrk="1" hangingPunct="1"/>
              <a:r>
                <a:rPr lang="en-US" sz="1100" dirty="0">
                  <a:solidFill>
                    <a:srgbClr val="000000"/>
                  </a:solidFill>
                  <a:latin typeface="+mn-lt"/>
                  <a:ea typeface="MS PGothic" pitchFamily="34" charset="-128"/>
                  <a:cs typeface="Arial" pitchFamily="34" charset="0"/>
                </a:rPr>
                <a:t>(7) $1M </a:t>
              </a:r>
              <a:br>
                <a:rPr lang="en-US" sz="1100" dirty="0">
                  <a:solidFill>
                    <a:srgbClr val="000000"/>
                  </a:solidFill>
                  <a:latin typeface="+mn-lt"/>
                  <a:ea typeface="MS PGothic" pitchFamily="34" charset="-128"/>
                  <a:cs typeface="Arial" pitchFamily="34" charset="0"/>
                </a:rPr>
              </a:br>
              <a:r>
                <a:rPr lang="en-US" sz="1100" dirty="0">
                  <a:solidFill>
                    <a:srgbClr val="000000"/>
                  </a:solidFill>
                  <a:latin typeface="+mn-lt"/>
                  <a:ea typeface="MS PGothic" pitchFamily="34" charset="-128"/>
                  <a:cs typeface="Arial" pitchFamily="34" charset="0"/>
                </a:rPr>
                <a:t>Payment</a:t>
              </a:r>
            </a:p>
          </p:txBody>
        </p:sp>
        <p:sp>
          <p:nvSpPr>
            <p:cNvPr id="33821" name="Line 41"/>
            <p:cNvSpPr>
              <a:spLocks noChangeShapeType="1"/>
            </p:cNvSpPr>
            <p:nvPr/>
          </p:nvSpPr>
          <p:spPr bwMode="auto">
            <a:xfrm flipH="1" flipV="1">
              <a:off x="4253158" y="1258311"/>
              <a:ext cx="0" cy="1739786"/>
            </a:xfrm>
            <a:prstGeom prst="line">
              <a:avLst/>
            </a:prstGeom>
            <a:noFill/>
            <a:ln w="44450">
              <a:solidFill>
                <a:schemeClr val="accent5">
                  <a:lumMod val="60000"/>
                  <a:lumOff val="40000"/>
                </a:schemeClr>
              </a:solidFill>
              <a:round/>
              <a:headEnd/>
              <a:tailEnd type="triangle" w="sm" len="sm"/>
            </a:ln>
            <a:extLst>
              <a:ext uri="{909E8E84-426E-40DD-AFC4-6F175D3DCCD1}">
                <a14:hiddenFill xmlns:a14="http://schemas.microsoft.com/office/drawing/2010/main">
                  <a:noFill/>
                </a14:hiddenFill>
              </a:ext>
            </a:extLst>
          </p:spPr>
          <p:txBody>
            <a:bodyPr/>
            <a:lstStyle/>
            <a:p>
              <a:endParaRPr lang="en-US" sz="1100" dirty="0">
                <a:latin typeface="+mn-lt"/>
              </a:endParaRPr>
            </a:p>
          </p:txBody>
        </p:sp>
      </p:grpSp>
      <p:grpSp>
        <p:nvGrpSpPr>
          <p:cNvPr id="12" name="Group 62"/>
          <p:cNvGrpSpPr>
            <a:grpSpLocks/>
          </p:cNvGrpSpPr>
          <p:nvPr/>
        </p:nvGrpSpPr>
        <p:grpSpPr bwMode="auto">
          <a:xfrm rot="5400000">
            <a:off x="4688079" y="5150583"/>
            <a:ext cx="541480" cy="1129158"/>
            <a:chOff x="3840" y="2058"/>
            <a:chExt cx="513" cy="774"/>
          </a:xfrm>
        </p:grpSpPr>
        <p:sp>
          <p:nvSpPr>
            <p:cNvPr id="14360" name="Line 4"/>
            <p:cNvSpPr>
              <a:spLocks noChangeShapeType="1"/>
            </p:cNvSpPr>
            <p:nvPr/>
          </p:nvSpPr>
          <p:spPr bwMode="auto">
            <a:xfrm>
              <a:off x="3840" y="2058"/>
              <a:ext cx="418" cy="0"/>
            </a:xfrm>
            <a:prstGeom prst="line">
              <a:avLst/>
            </a:prstGeom>
            <a:ln>
              <a:headEnd/>
              <a:tailEnd type="triangle" w="med" len="med"/>
            </a:ln>
            <a:extLst/>
          </p:spPr>
          <p:style>
            <a:lnRef idx="2">
              <a:schemeClr val="accent5"/>
            </a:lnRef>
            <a:fillRef idx="0">
              <a:schemeClr val="accent5"/>
            </a:fillRef>
            <a:effectRef idx="1">
              <a:schemeClr val="accent5"/>
            </a:effectRef>
            <a:fontRef idx="minor">
              <a:schemeClr val="tx1"/>
            </a:fontRef>
          </p:style>
          <p:txBody>
            <a:bodyPr wrap="square">
              <a:spAutoFit/>
            </a:bodyPr>
            <a:lstStyle/>
            <a:p>
              <a:pPr algn="r" eaLnBrk="0" hangingPunct="0">
                <a:defRPr/>
              </a:pPr>
              <a:endParaRPr lang="en-US" sz="1100" dirty="0">
                <a:solidFill>
                  <a:srgbClr val="000000"/>
                </a:solidFill>
                <a:cs typeface="Arial" charset="0"/>
              </a:endParaRPr>
            </a:p>
          </p:txBody>
        </p:sp>
        <p:sp>
          <p:nvSpPr>
            <p:cNvPr id="33817" name="Text Box 24"/>
            <p:cNvSpPr txBox="1">
              <a:spLocks noChangeArrowheads="1"/>
            </p:cNvSpPr>
            <p:nvPr/>
          </p:nvSpPr>
          <p:spPr bwMode="auto">
            <a:xfrm rot="16200000">
              <a:off x="3795" y="2275"/>
              <a:ext cx="707" cy="4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eaLnBrk="1" hangingPunct="1"/>
              <a:r>
                <a:rPr lang="en-US" sz="1100" dirty="0">
                  <a:solidFill>
                    <a:srgbClr val="000000"/>
                  </a:solidFill>
                  <a:latin typeface="+mn-lt"/>
                  <a:ea typeface="MS PGothic" pitchFamily="34" charset="-128"/>
                  <a:cs typeface="Arial" pitchFamily="34" charset="0"/>
                </a:rPr>
                <a:t>(8) Stock or Cash </a:t>
              </a:r>
            </a:p>
          </p:txBody>
        </p:sp>
      </p:grpSp>
      <p:grpSp>
        <p:nvGrpSpPr>
          <p:cNvPr id="14" name="Group 11"/>
          <p:cNvGrpSpPr>
            <a:grpSpLocks/>
          </p:cNvGrpSpPr>
          <p:nvPr/>
        </p:nvGrpSpPr>
        <p:grpSpPr bwMode="auto">
          <a:xfrm rot="5400000">
            <a:off x="2550721" y="2997960"/>
            <a:ext cx="430887" cy="1498250"/>
            <a:chOff x="3801488" y="3832226"/>
            <a:chExt cx="443584" cy="1631078"/>
          </a:xfrm>
        </p:grpSpPr>
        <p:sp>
          <p:nvSpPr>
            <p:cNvPr id="33814" name="Line 41"/>
            <p:cNvSpPr>
              <a:spLocks noChangeShapeType="1"/>
            </p:cNvSpPr>
            <p:nvPr/>
          </p:nvSpPr>
          <p:spPr bwMode="auto">
            <a:xfrm flipH="1" flipV="1">
              <a:off x="4237283" y="3832226"/>
              <a:ext cx="0" cy="1631078"/>
            </a:xfrm>
            <a:prstGeom prst="line">
              <a:avLst/>
            </a:prstGeom>
            <a:noFill/>
            <a:ln w="44450">
              <a:solidFill>
                <a:srgbClr val="7F7F7F"/>
              </a:solidFill>
              <a:round/>
              <a:headEnd/>
              <a:tailEnd type="triangle" w="sm" len="sm"/>
            </a:ln>
            <a:extLst>
              <a:ext uri="{909E8E84-426E-40DD-AFC4-6F175D3DCCD1}">
                <a14:hiddenFill xmlns:a14="http://schemas.microsoft.com/office/drawing/2010/main">
                  <a:noFill/>
                </a14:hiddenFill>
              </a:ext>
            </a:extLst>
          </p:spPr>
          <p:txBody>
            <a:bodyPr/>
            <a:lstStyle/>
            <a:p>
              <a:endParaRPr lang="en-US" sz="1100" dirty="0">
                <a:latin typeface="+mn-lt"/>
              </a:endParaRPr>
            </a:p>
          </p:txBody>
        </p:sp>
        <p:sp>
          <p:nvSpPr>
            <p:cNvPr id="33815" name="Text Box 18"/>
            <p:cNvSpPr txBox="1">
              <a:spLocks noChangeArrowheads="1"/>
            </p:cNvSpPr>
            <p:nvPr/>
          </p:nvSpPr>
          <p:spPr bwMode="auto">
            <a:xfrm rot="16200000">
              <a:off x="3219748" y="4421300"/>
              <a:ext cx="1607064" cy="4435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sz="1100" dirty="0">
                  <a:solidFill>
                    <a:srgbClr val="000000"/>
                  </a:solidFill>
                  <a:latin typeface="+mn-lt"/>
                  <a:ea typeface="MS PGothic" pitchFamily="34" charset="-128"/>
                  <a:cs typeface="Arial" pitchFamily="34" charset="0"/>
                </a:rPr>
                <a:t>(4) Shares </a:t>
              </a:r>
              <a:br>
                <a:rPr lang="en-US" sz="1100" dirty="0">
                  <a:solidFill>
                    <a:srgbClr val="000000"/>
                  </a:solidFill>
                  <a:latin typeface="+mn-lt"/>
                  <a:ea typeface="MS PGothic" pitchFamily="34" charset="-128"/>
                  <a:cs typeface="Arial" pitchFamily="34" charset="0"/>
                </a:rPr>
              </a:br>
              <a:r>
                <a:rPr lang="en-US" sz="1100" dirty="0">
                  <a:solidFill>
                    <a:srgbClr val="000000"/>
                  </a:solidFill>
                  <a:latin typeface="+mn-lt"/>
                  <a:ea typeface="MS PGothic" pitchFamily="34" charset="-128"/>
                  <a:cs typeface="Arial" pitchFamily="34" charset="0"/>
                </a:rPr>
                <a:t> to Suspense </a:t>
              </a:r>
            </a:p>
          </p:txBody>
        </p:sp>
      </p:grpSp>
      <p:grpSp>
        <p:nvGrpSpPr>
          <p:cNvPr id="15" name="Group 8"/>
          <p:cNvGrpSpPr>
            <a:grpSpLocks/>
          </p:cNvGrpSpPr>
          <p:nvPr/>
        </p:nvGrpSpPr>
        <p:grpSpPr bwMode="auto">
          <a:xfrm rot="5400000">
            <a:off x="2411182" y="3889911"/>
            <a:ext cx="850531" cy="1840568"/>
            <a:chOff x="5661634" y="4358337"/>
            <a:chExt cx="875456" cy="1121558"/>
          </a:xfrm>
        </p:grpSpPr>
        <p:sp>
          <p:nvSpPr>
            <p:cNvPr id="33812" name="Text Box 24"/>
            <p:cNvSpPr txBox="1">
              <a:spLocks noChangeArrowheads="1"/>
            </p:cNvSpPr>
            <p:nvPr/>
          </p:nvSpPr>
          <p:spPr bwMode="auto">
            <a:xfrm rot="16200000">
              <a:off x="5580317" y="4523121"/>
              <a:ext cx="1121558" cy="7919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sz="1100" dirty="0">
                  <a:solidFill>
                    <a:srgbClr val="000000"/>
                  </a:solidFill>
                  <a:latin typeface="+mn-lt"/>
                  <a:ea typeface="MS PGothic" pitchFamily="34" charset="-128"/>
                  <a:cs typeface="Arial" pitchFamily="34" charset="0"/>
                </a:rPr>
                <a:t>(3) ESOP buys stock with </a:t>
              </a:r>
              <a:br>
                <a:rPr lang="en-US" sz="1100" dirty="0">
                  <a:solidFill>
                    <a:srgbClr val="000000"/>
                  </a:solidFill>
                  <a:latin typeface="+mn-lt"/>
                  <a:ea typeface="MS PGothic" pitchFamily="34" charset="-128"/>
                  <a:cs typeface="Arial" pitchFamily="34" charset="0"/>
                </a:rPr>
              </a:br>
              <a:r>
                <a:rPr lang="en-US" sz="1100" dirty="0">
                  <a:solidFill>
                    <a:srgbClr val="000000"/>
                  </a:solidFill>
                  <a:latin typeface="+mn-lt"/>
                  <a:ea typeface="MS PGothic" pitchFamily="34" charset="-128"/>
                  <a:cs typeface="Arial" pitchFamily="34" charset="0"/>
                </a:rPr>
                <a:t>$5M cash from bank and </a:t>
              </a:r>
              <a:br>
                <a:rPr lang="en-US" sz="1100" dirty="0">
                  <a:solidFill>
                    <a:srgbClr val="000000"/>
                  </a:solidFill>
                  <a:latin typeface="+mn-lt"/>
                  <a:ea typeface="MS PGothic" pitchFamily="34" charset="-128"/>
                  <a:cs typeface="Arial" pitchFamily="34" charset="0"/>
                </a:rPr>
              </a:br>
              <a:r>
                <a:rPr lang="en-US" sz="1100" dirty="0">
                  <a:solidFill>
                    <a:srgbClr val="000000"/>
                  </a:solidFill>
                  <a:latin typeface="+mn-lt"/>
                  <a:ea typeface="MS PGothic" pitchFamily="34" charset="-128"/>
                  <a:cs typeface="Arial" pitchFamily="34" charset="0"/>
                </a:rPr>
                <a:t>$5M note (which is modified</a:t>
              </a:r>
              <a:br>
                <a:rPr lang="en-US" sz="1100" dirty="0">
                  <a:solidFill>
                    <a:srgbClr val="000000"/>
                  </a:solidFill>
                  <a:latin typeface="+mn-lt"/>
                  <a:ea typeface="MS PGothic" pitchFamily="34" charset="-128"/>
                  <a:cs typeface="Arial" pitchFamily="34" charset="0"/>
                </a:rPr>
              </a:br>
              <a:r>
                <a:rPr lang="en-US" sz="1100" dirty="0">
                  <a:solidFill>
                    <a:srgbClr val="000000"/>
                  </a:solidFill>
                  <a:latin typeface="+mn-lt"/>
                  <a:ea typeface="MS PGothic" pitchFamily="34" charset="-128"/>
                  <a:cs typeface="Arial" pitchFamily="34" charset="0"/>
                </a:rPr>
                <a:t>with company post closing) </a:t>
              </a:r>
            </a:p>
          </p:txBody>
        </p:sp>
        <p:sp>
          <p:nvSpPr>
            <p:cNvPr id="75" name="Line 41"/>
            <p:cNvSpPr>
              <a:spLocks noChangeShapeType="1"/>
            </p:cNvSpPr>
            <p:nvPr/>
          </p:nvSpPr>
          <p:spPr bwMode="auto">
            <a:xfrm>
              <a:off x="5661634" y="4481589"/>
              <a:ext cx="0" cy="936966"/>
            </a:xfrm>
            <a:prstGeom prst="line">
              <a:avLst/>
            </a:prstGeom>
            <a:ln>
              <a:headEnd/>
              <a:tailEnd type="triangle" w="sm" len="sm"/>
            </a:ln>
            <a:extLst/>
          </p:spPr>
          <p:style>
            <a:lnRef idx="3">
              <a:schemeClr val="accent5"/>
            </a:lnRef>
            <a:fillRef idx="0">
              <a:schemeClr val="accent5"/>
            </a:fillRef>
            <a:effectRef idx="2">
              <a:schemeClr val="accent5"/>
            </a:effectRef>
            <a:fontRef idx="minor">
              <a:schemeClr val="tx1"/>
            </a:fontRef>
          </p:style>
          <p:txBody>
            <a:bodyPr/>
            <a:lstStyle/>
            <a:p>
              <a:pPr algn="r" eaLnBrk="0" hangingPunct="0">
                <a:defRPr/>
              </a:pPr>
              <a:endParaRPr lang="en-US" sz="1100" dirty="0">
                <a:solidFill>
                  <a:srgbClr val="000000"/>
                </a:solidFill>
                <a:cs typeface="Arial" charset="0"/>
              </a:endParaRPr>
            </a:p>
          </p:txBody>
        </p:sp>
      </p:grpSp>
      <p:grpSp>
        <p:nvGrpSpPr>
          <p:cNvPr id="81" name="Group 80"/>
          <p:cNvGrpSpPr/>
          <p:nvPr/>
        </p:nvGrpSpPr>
        <p:grpSpPr>
          <a:xfrm>
            <a:off x="3841280" y="3634116"/>
            <a:ext cx="2138396" cy="1814441"/>
            <a:chOff x="5243236" y="3833500"/>
            <a:chExt cx="3461108" cy="2601653"/>
          </a:xfrm>
        </p:grpSpPr>
        <p:sp>
          <p:nvSpPr>
            <p:cNvPr id="82" name="Document"/>
            <p:cNvSpPr>
              <a:spLocks noEditPoints="1" noChangeArrowheads="1"/>
            </p:cNvSpPr>
            <p:nvPr/>
          </p:nvSpPr>
          <p:spPr bwMode="auto">
            <a:xfrm>
              <a:off x="5243236" y="3833500"/>
              <a:ext cx="3461108" cy="2601653"/>
            </a:xfrm>
            <a:prstGeom prst="round1Rect">
              <a:avLst/>
            </a:prstGeom>
            <a:ln>
              <a:solidFill>
                <a:schemeClr val="tx1"/>
              </a:solidFill>
              <a:headEnd/>
              <a:tailEnd/>
            </a:ln>
          </p:spPr>
          <p:style>
            <a:lnRef idx="2">
              <a:schemeClr val="dk1"/>
            </a:lnRef>
            <a:fillRef idx="1">
              <a:schemeClr val="lt1"/>
            </a:fillRef>
            <a:effectRef idx="0">
              <a:schemeClr val="dk1"/>
            </a:effectRef>
            <a:fontRef idx="minor">
              <a:schemeClr val="dk1"/>
            </a:fontRef>
          </p:style>
          <p:txBody>
            <a:bodyPr/>
            <a:lstStyle>
              <a:lvl1pPr algn="r" eaLnBrk="0" hangingPunct="0">
                <a:defRPr sz="2400">
                  <a:solidFill>
                    <a:schemeClr val="tx1"/>
                  </a:solidFill>
                  <a:latin typeface="Times New Roman" pitchFamily="-80" charset="0"/>
                  <a:ea typeface="ＭＳ Ｐゴシック" pitchFamily="-80" charset="-128"/>
                </a:defRPr>
              </a:lvl1pPr>
              <a:lvl2pPr marL="37931725" indent="-37474525" algn="r" eaLnBrk="0" hangingPunct="0">
                <a:defRPr sz="2400">
                  <a:solidFill>
                    <a:schemeClr val="tx1"/>
                  </a:solidFill>
                  <a:latin typeface="Times New Roman" pitchFamily="-80" charset="0"/>
                  <a:ea typeface="ＭＳ Ｐゴシック" pitchFamily="-80" charset="-128"/>
                </a:defRPr>
              </a:lvl2pPr>
              <a:lvl3pPr eaLnBrk="0" hangingPunct="0">
                <a:defRPr sz="2400">
                  <a:solidFill>
                    <a:schemeClr val="tx1"/>
                  </a:solidFill>
                  <a:latin typeface="Times New Roman" pitchFamily="-80" charset="0"/>
                  <a:ea typeface="ＭＳ Ｐゴシック" pitchFamily="-80" charset="-128"/>
                </a:defRPr>
              </a:lvl3pPr>
              <a:lvl4pPr eaLnBrk="0" hangingPunct="0">
                <a:defRPr sz="2400">
                  <a:solidFill>
                    <a:schemeClr val="tx1"/>
                  </a:solidFill>
                  <a:latin typeface="Times New Roman" pitchFamily="-80" charset="0"/>
                  <a:ea typeface="ＭＳ Ｐゴシック" pitchFamily="-80" charset="-128"/>
                </a:defRPr>
              </a:lvl4pPr>
              <a:lvl5pPr eaLnBrk="0" hangingPunct="0">
                <a:defRPr sz="2400">
                  <a:solidFill>
                    <a:schemeClr val="tx1"/>
                  </a:solidFill>
                  <a:latin typeface="Times New Roman" pitchFamily="-80" charset="0"/>
                  <a:ea typeface="ＭＳ Ｐゴシック" pitchFamily="-80" charset="-128"/>
                </a:defRPr>
              </a:lvl5pPr>
              <a:lvl6pPr marL="457200" eaLnBrk="0" fontAlgn="base" hangingPunct="0">
                <a:spcBef>
                  <a:spcPct val="0"/>
                </a:spcBef>
                <a:spcAft>
                  <a:spcPct val="0"/>
                </a:spcAft>
                <a:defRPr sz="2400">
                  <a:solidFill>
                    <a:schemeClr val="tx1"/>
                  </a:solidFill>
                  <a:latin typeface="Times New Roman" pitchFamily="-80" charset="0"/>
                  <a:ea typeface="ＭＳ Ｐゴシック" pitchFamily="-80" charset="-128"/>
                </a:defRPr>
              </a:lvl6pPr>
              <a:lvl7pPr marL="914400" eaLnBrk="0" fontAlgn="base" hangingPunct="0">
                <a:spcBef>
                  <a:spcPct val="0"/>
                </a:spcBef>
                <a:spcAft>
                  <a:spcPct val="0"/>
                </a:spcAft>
                <a:defRPr sz="2400">
                  <a:solidFill>
                    <a:schemeClr val="tx1"/>
                  </a:solidFill>
                  <a:latin typeface="Times New Roman" pitchFamily="-80" charset="0"/>
                  <a:ea typeface="ＭＳ Ｐゴシック" pitchFamily="-80" charset="-128"/>
                </a:defRPr>
              </a:lvl7pPr>
              <a:lvl8pPr marL="1371600" eaLnBrk="0" fontAlgn="base" hangingPunct="0">
                <a:spcBef>
                  <a:spcPct val="0"/>
                </a:spcBef>
                <a:spcAft>
                  <a:spcPct val="0"/>
                </a:spcAft>
                <a:defRPr sz="2400">
                  <a:solidFill>
                    <a:schemeClr val="tx1"/>
                  </a:solidFill>
                  <a:latin typeface="Times New Roman" pitchFamily="-80" charset="0"/>
                  <a:ea typeface="ＭＳ Ｐゴシック" pitchFamily="-80" charset="-128"/>
                </a:defRPr>
              </a:lvl8pPr>
              <a:lvl9pPr marL="1828800" eaLnBrk="0" fontAlgn="base" hangingPunct="0">
                <a:spcBef>
                  <a:spcPct val="0"/>
                </a:spcBef>
                <a:spcAft>
                  <a:spcPct val="0"/>
                </a:spcAft>
                <a:defRPr sz="2400">
                  <a:solidFill>
                    <a:schemeClr val="tx1"/>
                  </a:solidFill>
                  <a:latin typeface="Times New Roman" pitchFamily="-80" charset="0"/>
                  <a:ea typeface="ＭＳ Ｐゴシック" pitchFamily="-80" charset="-128"/>
                </a:defRPr>
              </a:lvl9pPr>
            </a:lstStyle>
            <a:p>
              <a:pPr>
                <a:defRPr/>
              </a:pPr>
              <a:endParaRPr lang="en-US" dirty="0">
                <a:solidFill>
                  <a:srgbClr val="000000"/>
                </a:solidFill>
                <a:cs typeface="Arial" charset="0"/>
              </a:endParaRPr>
            </a:p>
          </p:txBody>
        </p:sp>
        <p:sp>
          <p:nvSpPr>
            <p:cNvPr id="83" name="Right Triangle 82"/>
            <p:cNvSpPr/>
            <p:nvPr/>
          </p:nvSpPr>
          <p:spPr>
            <a:xfrm rot="5400000">
              <a:off x="5476460" y="3737570"/>
              <a:ext cx="1386611" cy="1646209"/>
            </a:xfrm>
            <a:prstGeom prst="rtTriangle">
              <a:avLst/>
            </a:prstGeom>
            <a:solidFill>
              <a:schemeClr val="accent3">
                <a:lumMod val="40000"/>
                <a:lumOff val="60000"/>
              </a:schemeClr>
            </a:solidFill>
            <a:ln>
              <a:noFill/>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en-US" dirty="0">
                <a:solidFill>
                  <a:schemeClr val="tx1"/>
                </a:solidFill>
              </a:endParaRPr>
            </a:p>
          </p:txBody>
        </p:sp>
        <p:sp>
          <p:nvSpPr>
            <p:cNvPr id="84" name="Text Box 18"/>
            <p:cNvSpPr txBox="1">
              <a:spLocks noChangeArrowheads="1"/>
            </p:cNvSpPr>
            <p:nvPr/>
          </p:nvSpPr>
          <p:spPr bwMode="auto">
            <a:xfrm>
              <a:off x="7193923" y="3960916"/>
              <a:ext cx="1284335" cy="198588"/>
            </a:xfrm>
            <a:prstGeom prst="rect">
              <a:avLst/>
            </a:prstGeom>
            <a:noFill/>
            <a:ln>
              <a:noFill/>
            </a:ln>
            <a:extLst/>
          </p:spPr>
          <p:style>
            <a:lnRef idx="2">
              <a:schemeClr val="accent6">
                <a:shade val="50000"/>
              </a:schemeClr>
            </a:lnRef>
            <a:fillRef idx="1">
              <a:schemeClr val="accent6"/>
            </a:fillRef>
            <a:effectRef idx="0">
              <a:schemeClr val="accent6"/>
            </a:effectRef>
            <a:fontRef idx="minor">
              <a:schemeClr val="lt1"/>
            </a:fontRef>
          </p:style>
          <p:txBody>
            <a:bodyPr wrap="square" lIns="0" tIns="0" rIns="0" bIns="0">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eaLnBrk="1" hangingPunct="1"/>
              <a:r>
                <a:rPr lang="en-US" sz="900" dirty="0">
                  <a:solidFill>
                    <a:srgbClr val="000000"/>
                  </a:solidFill>
                  <a:ea typeface="MS PGothic" pitchFamily="34" charset="-128"/>
                  <a:cs typeface="Arial" pitchFamily="34" charset="0"/>
                </a:rPr>
                <a:t>ESOP Accounts</a:t>
              </a:r>
              <a:endParaRPr lang="en-US" sz="600" dirty="0">
                <a:solidFill>
                  <a:srgbClr val="000000"/>
                </a:solidFill>
                <a:ea typeface="MS PGothic" pitchFamily="34" charset="-128"/>
                <a:cs typeface="Arial" pitchFamily="34" charset="0"/>
              </a:endParaRPr>
            </a:p>
          </p:txBody>
        </p:sp>
        <p:sp>
          <p:nvSpPr>
            <p:cNvPr id="85" name="Rounded Rectangle 5"/>
            <p:cNvSpPr/>
            <p:nvPr/>
          </p:nvSpPr>
          <p:spPr>
            <a:xfrm>
              <a:off x="5365346" y="3995484"/>
              <a:ext cx="1249490" cy="170185"/>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34290" tIns="34290" rIns="34290" bIns="34290" numCol="1" spcCol="1270" anchor="ctr" anchorCtr="0">
              <a:noAutofit/>
            </a:bodyPr>
            <a:lstStyle/>
            <a:p>
              <a:pPr algn="ctr" defTabSz="400050">
                <a:lnSpc>
                  <a:spcPct val="90000"/>
                </a:lnSpc>
                <a:spcAft>
                  <a:spcPct val="35000"/>
                </a:spcAft>
              </a:pPr>
              <a:r>
                <a:rPr lang="en-US" sz="1100" dirty="0">
                  <a:solidFill>
                    <a:schemeClr val="tx1"/>
                  </a:solidFill>
                </a:rPr>
                <a:t>Suspense Account</a:t>
              </a:r>
            </a:p>
          </p:txBody>
        </p:sp>
      </p:grpSp>
      <p:grpSp>
        <p:nvGrpSpPr>
          <p:cNvPr id="88" name="Group 87"/>
          <p:cNvGrpSpPr/>
          <p:nvPr/>
        </p:nvGrpSpPr>
        <p:grpSpPr>
          <a:xfrm>
            <a:off x="3919575" y="4078146"/>
            <a:ext cx="1273057" cy="884601"/>
            <a:chOff x="5527966" y="4290648"/>
            <a:chExt cx="2060512" cy="1268393"/>
          </a:xfrm>
          <a:solidFill>
            <a:schemeClr val="accent3">
              <a:lumMod val="60000"/>
              <a:lumOff val="40000"/>
            </a:schemeClr>
          </a:solidFill>
        </p:grpSpPr>
        <p:sp>
          <p:nvSpPr>
            <p:cNvPr id="89" name="Left Arrow 88"/>
            <p:cNvSpPr/>
            <p:nvPr/>
          </p:nvSpPr>
          <p:spPr>
            <a:xfrm rot="10800000">
              <a:off x="5980457" y="4290648"/>
              <a:ext cx="1556226" cy="302238"/>
            </a:xfrm>
            <a:prstGeom prst="leftArrow">
              <a:avLst/>
            </a:prstGeom>
            <a:grpFill/>
            <a:ln>
              <a:noFill/>
            </a:ln>
          </p:spPr>
          <p:style>
            <a:lnRef idx="2">
              <a:schemeClr val="accent5">
                <a:shade val="50000"/>
              </a:schemeClr>
            </a:lnRef>
            <a:fillRef idx="1">
              <a:schemeClr val="accent5"/>
            </a:fillRef>
            <a:effectRef idx="0">
              <a:schemeClr val="accent5"/>
            </a:effectRef>
            <a:fontRef idx="minor">
              <a:schemeClr val="lt1"/>
            </a:fontRef>
          </p:style>
        </p:sp>
        <p:sp>
          <p:nvSpPr>
            <p:cNvPr id="90" name="Rounded Rectangle 5"/>
            <p:cNvSpPr/>
            <p:nvPr/>
          </p:nvSpPr>
          <p:spPr>
            <a:xfrm>
              <a:off x="5980457" y="4449761"/>
              <a:ext cx="1426403" cy="59041"/>
            </a:xfrm>
            <a:prstGeom prst="rect">
              <a:avLst/>
            </a:prstGeom>
            <a:grpFill/>
            <a:ln>
              <a:noFill/>
            </a:ln>
          </p:spPr>
          <p:style>
            <a:lnRef idx="2">
              <a:schemeClr val="accent5">
                <a:shade val="50000"/>
              </a:schemeClr>
            </a:lnRef>
            <a:fillRef idx="1">
              <a:schemeClr val="accent5"/>
            </a:fillRef>
            <a:effectRef idx="0">
              <a:schemeClr val="accent5"/>
            </a:effectRef>
            <a:fontRef idx="minor">
              <a:schemeClr val="lt1"/>
            </a:fontRef>
          </p:style>
          <p:txBody>
            <a:bodyPr spcFirstLastPara="0" vert="horz" wrap="square" lIns="34290" tIns="34290" rIns="34290" bIns="34290" numCol="1" spcCol="1270" anchor="ctr" anchorCtr="0">
              <a:noAutofit/>
            </a:bodyPr>
            <a:lstStyle/>
            <a:p>
              <a:pPr algn="ctr" defTabSz="400050">
                <a:lnSpc>
                  <a:spcPct val="90000"/>
                </a:lnSpc>
                <a:spcAft>
                  <a:spcPct val="35000"/>
                </a:spcAft>
              </a:pPr>
              <a:r>
                <a:rPr lang="en-US" sz="900" dirty="0">
                  <a:solidFill>
                    <a:schemeClr val="tx1"/>
                  </a:solidFill>
                </a:rPr>
                <a:t>Allocated Shares </a:t>
              </a:r>
            </a:p>
          </p:txBody>
        </p:sp>
        <p:sp>
          <p:nvSpPr>
            <p:cNvPr id="91" name="Left Arrow 90"/>
            <p:cNvSpPr/>
            <p:nvPr/>
          </p:nvSpPr>
          <p:spPr>
            <a:xfrm rot="11558588">
              <a:off x="5804371" y="4813548"/>
              <a:ext cx="1784107" cy="302237"/>
            </a:xfrm>
            <a:prstGeom prst="leftArrow">
              <a:avLst/>
            </a:prstGeom>
            <a:grpFill/>
            <a:ln>
              <a:noFill/>
            </a:ln>
          </p:spPr>
          <p:style>
            <a:lnRef idx="2">
              <a:schemeClr val="accent5">
                <a:shade val="50000"/>
              </a:schemeClr>
            </a:lnRef>
            <a:fillRef idx="1">
              <a:schemeClr val="accent5"/>
            </a:fillRef>
            <a:effectRef idx="0">
              <a:schemeClr val="accent5"/>
            </a:effectRef>
            <a:fontRef idx="minor">
              <a:schemeClr val="lt1"/>
            </a:fontRef>
          </p:style>
        </p:sp>
        <p:sp>
          <p:nvSpPr>
            <p:cNvPr id="92" name="Rounded Rectangle 5"/>
            <p:cNvSpPr/>
            <p:nvPr/>
          </p:nvSpPr>
          <p:spPr>
            <a:xfrm rot="1090989">
              <a:off x="5807390" y="4870386"/>
              <a:ext cx="1606331" cy="141956"/>
            </a:xfrm>
            <a:prstGeom prst="rect">
              <a:avLst/>
            </a:prstGeom>
            <a:grpFill/>
            <a:ln>
              <a:noFill/>
            </a:ln>
          </p:spPr>
          <p:style>
            <a:lnRef idx="2">
              <a:schemeClr val="accent5">
                <a:shade val="50000"/>
              </a:schemeClr>
            </a:lnRef>
            <a:fillRef idx="1">
              <a:schemeClr val="accent5"/>
            </a:fillRef>
            <a:effectRef idx="0">
              <a:schemeClr val="accent5"/>
            </a:effectRef>
            <a:fontRef idx="minor">
              <a:schemeClr val="lt1"/>
            </a:fontRef>
          </p:style>
          <p:txBody>
            <a:bodyPr spcFirstLastPara="0" vert="horz" wrap="square" lIns="34290" tIns="34290" rIns="34290" bIns="34290" numCol="1" spcCol="1270" anchor="ctr" anchorCtr="0">
              <a:noAutofit/>
            </a:bodyPr>
            <a:lstStyle/>
            <a:p>
              <a:pPr algn="ctr" defTabSz="400050">
                <a:lnSpc>
                  <a:spcPct val="90000"/>
                </a:lnSpc>
                <a:spcAft>
                  <a:spcPct val="35000"/>
                </a:spcAft>
              </a:pPr>
              <a:r>
                <a:rPr lang="en-US" sz="900" dirty="0">
                  <a:solidFill>
                    <a:schemeClr val="tx1"/>
                  </a:solidFill>
                </a:rPr>
                <a:t>Allocated Shares </a:t>
              </a:r>
            </a:p>
          </p:txBody>
        </p:sp>
        <p:sp>
          <p:nvSpPr>
            <p:cNvPr id="93" name="Left Arrow 92"/>
            <p:cNvSpPr/>
            <p:nvPr/>
          </p:nvSpPr>
          <p:spPr>
            <a:xfrm rot="12323977">
              <a:off x="5527966" y="5256804"/>
              <a:ext cx="1983602" cy="302237"/>
            </a:xfrm>
            <a:prstGeom prst="leftArrow">
              <a:avLst/>
            </a:prstGeom>
            <a:grpFill/>
            <a:ln>
              <a:noFill/>
            </a:ln>
          </p:spPr>
          <p:style>
            <a:lnRef idx="2">
              <a:schemeClr val="accent5">
                <a:shade val="50000"/>
              </a:schemeClr>
            </a:lnRef>
            <a:fillRef idx="1">
              <a:schemeClr val="accent5"/>
            </a:fillRef>
            <a:effectRef idx="0">
              <a:schemeClr val="accent5"/>
            </a:effectRef>
            <a:fontRef idx="minor">
              <a:schemeClr val="lt1"/>
            </a:fontRef>
          </p:style>
        </p:sp>
        <p:sp>
          <p:nvSpPr>
            <p:cNvPr id="97" name="Rounded Rectangle 5"/>
            <p:cNvSpPr/>
            <p:nvPr/>
          </p:nvSpPr>
          <p:spPr>
            <a:xfrm rot="1523977">
              <a:off x="5530871" y="5325774"/>
              <a:ext cx="1881829" cy="124679"/>
            </a:xfrm>
            <a:prstGeom prst="rect">
              <a:avLst/>
            </a:prstGeom>
            <a:grpFill/>
            <a:ln>
              <a:noFill/>
            </a:ln>
          </p:spPr>
          <p:style>
            <a:lnRef idx="2">
              <a:schemeClr val="accent5">
                <a:shade val="50000"/>
              </a:schemeClr>
            </a:lnRef>
            <a:fillRef idx="1">
              <a:schemeClr val="accent5"/>
            </a:fillRef>
            <a:effectRef idx="0">
              <a:schemeClr val="accent5"/>
            </a:effectRef>
            <a:fontRef idx="minor">
              <a:schemeClr val="lt1"/>
            </a:fontRef>
          </p:style>
          <p:txBody>
            <a:bodyPr spcFirstLastPara="0" vert="horz" wrap="square" lIns="34290" tIns="34290" rIns="34290" bIns="34290" numCol="1" spcCol="1270" anchor="ctr" anchorCtr="0">
              <a:noAutofit/>
            </a:bodyPr>
            <a:lstStyle/>
            <a:p>
              <a:pPr algn="ctr" defTabSz="400050">
                <a:lnSpc>
                  <a:spcPct val="90000"/>
                </a:lnSpc>
                <a:spcAft>
                  <a:spcPct val="35000"/>
                </a:spcAft>
              </a:pPr>
              <a:r>
                <a:rPr lang="en-US" sz="900" dirty="0">
                  <a:solidFill>
                    <a:schemeClr val="tx1"/>
                  </a:solidFill>
                </a:rPr>
                <a:t>Allocated Shares </a:t>
              </a:r>
            </a:p>
          </p:txBody>
        </p:sp>
      </p:grpSp>
      <p:pic>
        <p:nvPicPr>
          <p:cNvPr id="98" name="Picture 8" descr="C:\Users\Paige Ryan\AppData\Local\Microsoft\Windows\Temporary Internet Files\Content.IE5\IPZMBIT7\MP900341638[1].jpg"/>
          <p:cNvPicPr>
            <a:picLocks noChangeAspect="1" noChangeArrowheads="1"/>
          </p:cNvPicPr>
          <p:nvPr/>
        </p:nvPicPr>
        <p:blipFill rotWithShape="1">
          <a:blip r:embed="rId5" cstate="print">
            <a:extLst>
              <a:ext uri="{28A0092B-C50C-407E-A947-70E740481C1C}">
                <a14:useLocalDpi xmlns:a14="http://schemas.microsoft.com/office/drawing/2010/main" val="0"/>
              </a:ext>
            </a:extLst>
          </a:blip>
          <a:srcRect l="8384" r="18132"/>
          <a:stretch/>
        </p:blipFill>
        <p:spPr bwMode="auto">
          <a:xfrm>
            <a:off x="5261458" y="3993192"/>
            <a:ext cx="409451" cy="370952"/>
          </a:xfrm>
          <a:prstGeom prst="rect">
            <a:avLst/>
          </a:prstGeom>
          <a:ln>
            <a:noFill/>
          </a:ln>
          <a:effectLst>
            <a:outerShdw blurRad="292100" dist="139700" dir="2700000" algn="tl" rotWithShape="0">
              <a:schemeClr val="accent2">
                <a:lumMod val="60000"/>
                <a:lumOff val="40000"/>
                <a:alpha val="65000"/>
              </a:schemeClr>
            </a:outerShdw>
          </a:effectLst>
          <a:extLst>
            <a:ext uri="{909E8E84-426E-40DD-AFC4-6F175D3DCCD1}">
              <a14:hiddenFill xmlns:a14="http://schemas.microsoft.com/office/drawing/2010/main">
                <a:solidFill>
                  <a:srgbClr val="FFFFFF"/>
                </a:solidFill>
              </a14:hiddenFill>
            </a:ext>
          </a:extLst>
        </p:spPr>
      </p:pic>
      <p:pic>
        <p:nvPicPr>
          <p:cNvPr id="99" name="Picture 10" descr="C:\Users\Paige Ryan\AppData\Local\Microsoft\Windows\Temporary Internet Files\Content.IE5\K6P8YJG0\MP900439299[1].jpg"/>
          <p:cNvPicPr>
            <a:picLocks noChangeAspect="1" noChangeArrowheads="1"/>
          </p:cNvPicPr>
          <p:nvPr/>
        </p:nvPicPr>
        <p:blipFill rotWithShape="1">
          <a:blip r:embed="rId6" cstate="print">
            <a:extLst>
              <a:ext uri="{28A0092B-C50C-407E-A947-70E740481C1C}">
                <a14:useLocalDpi xmlns:a14="http://schemas.microsoft.com/office/drawing/2010/main" val="0"/>
              </a:ext>
            </a:extLst>
          </a:blip>
          <a:srcRect l="10617" r="19483"/>
          <a:stretch/>
        </p:blipFill>
        <p:spPr bwMode="auto">
          <a:xfrm>
            <a:off x="5276998" y="4541337"/>
            <a:ext cx="414989" cy="417819"/>
          </a:xfrm>
          <a:prstGeom prst="rect">
            <a:avLst/>
          </a:prstGeom>
          <a:ln>
            <a:noFill/>
          </a:ln>
          <a:effectLst>
            <a:outerShdw blurRad="292100" dist="139700" dir="2700000" algn="tl" rotWithShape="0">
              <a:schemeClr val="accent2">
                <a:lumMod val="60000"/>
                <a:lumOff val="40000"/>
                <a:alpha val="65000"/>
              </a:schemeClr>
            </a:outerShdw>
          </a:effectLst>
          <a:extLst>
            <a:ext uri="{909E8E84-426E-40DD-AFC4-6F175D3DCCD1}">
              <a14:hiddenFill xmlns:a14="http://schemas.microsoft.com/office/drawing/2010/main">
                <a:solidFill>
                  <a:srgbClr val="FFFFFF"/>
                </a:solidFill>
              </a14:hiddenFill>
            </a:ext>
          </a:extLst>
        </p:spPr>
      </p:pic>
      <p:pic>
        <p:nvPicPr>
          <p:cNvPr id="100" name="Picture 14" descr="C:\Users\Paige Ryan\AppData\Local\Microsoft\Windows\Temporary Internet Files\Content.IE5\K6P8YJG0\MP900442179[1].jpg"/>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5310971" y="5016995"/>
            <a:ext cx="421362" cy="400705"/>
          </a:xfrm>
          <a:prstGeom prst="rect">
            <a:avLst/>
          </a:prstGeom>
          <a:ln>
            <a:noFill/>
          </a:ln>
          <a:effectLst>
            <a:outerShdw blurRad="292100" dist="139700" dir="2700000" algn="tl" rotWithShape="0">
              <a:schemeClr val="accent2">
                <a:lumMod val="60000"/>
                <a:lumOff val="40000"/>
                <a:alpha val="65000"/>
              </a:schemeClr>
            </a:outerShdw>
          </a:effectLst>
          <a:extLst>
            <a:ext uri="{909E8E84-426E-40DD-AFC4-6F175D3DCCD1}">
              <a14:hiddenFill xmlns:a14="http://schemas.microsoft.com/office/drawing/2010/main">
                <a:solidFill>
                  <a:srgbClr val="FFFFFF"/>
                </a:solidFill>
              </a14:hiddenFill>
            </a:ext>
          </a:extLst>
        </p:spPr>
      </p:pic>
      <p:grpSp>
        <p:nvGrpSpPr>
          <p:cNvPr id="101" name="Group 14"/>
          <p:cNvGrpSpPr>
            <a:grpSpLocks/>
          </p:cNvGrpSpPr>
          <p:nvPr/>
        </p:nvGrpSpPr>
        <p:grpSpPr bwMode="auto">
          <a:xfrm>
            <a:off x="751021" y="3779604"/>
            <a:ext cx="1044684" cy="1765642"/>
            <a:chOff x="3871226" y="4142820"/>
            <a:chExt cx="912354" cy="499733"/>
          </a:xfrm>
        </p:grpSpPr>
        <p:pic>
          <p:nvPicPr>
            <p:cNvPr id="102" name="Picture 8" descr="C:\Users\Paige Ryan\AppData\Local\Microsoft\Windows\Temporary Internet Files\Content.IE5\NWMX1YKQ\MP900313922[1].jpg"/>
            <p:cNvPicPr>
              <a:picLocks noChangeAspect="1" noChangeArrowheads="1"/>
            </p:cNvPicPr>
            <p:nvPr/>
          </p:nvPicPr>
          <p:blipFill>
            <a:blip r:embed="rId8">
              <a:extLst>
                <a:ext uri="{28A0092B-C50C-407E-A947-70E740481C1C}">
                  <a14:useLocalDpi xmlns:a14="http://schemas.microsoft.com/office/drawing/2010/main" val="0"/>
                </a:ext>
              </a:extLst>
            </a:blip>
            <a:srcRect b="54004"/>
            <a:stretch>
              <a:fillRect/>
            </a:stretch>
          </p:blipFill>
          <p:spPr bwMode="auto">
            <a:xfrm>
              <a:off x="3871226" y="4142820"/>
              <a:ext cx="912354" cy="430042"/>
            </a:xfrm>
            <a:prstGeom prst="rect">
              <a:avLst/>
            </a:prstGeom>
            <a:ln>
              <a:noFill/>
            </a:ln>
            <a:effectLst>
              <a:outerShdw blurRad="190500" algn="tl" rotWithShape="0">
                <a:srgbClr val="000000">
                  <a:alpha val="70000"/>
                </a:srgb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 name="Text Box 12"/>
            <p:cNvSpPr txBox="1">
              <a:spLocks noChangeArrowheads="1"/>
            </p:cNvSpPr>
            <p:nvPr/>
          </p:nvSpPr>
          <p:spPr bwMode="auto">
            <a:xfrm>
              <a:off x="3948185" y="4572865"/>
              <a:ext cx="795453" cy="69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eaLnBrk="1" hangingPunct="1"/>
              <a:r>
                <a:rPr lang="en-US" sz="1000" dirty="0">
                  <a:solidFill>
                    <a:srgbClr val="000000"/>
                  </a:solidFill>
                  <a:latin typeface="+mj-lt"/>
                  <a:ea typeface="MS PGothic" pitchFamily="34" charset="-128"/>
                  <a:cs typeface="Arial" pitchFamily="34" charset="0"/>
                </a:rPr>
                <a:t>Shareholders</a:t>
              </a:r>
            </a:p>
          </p:txBody>
        </p:sp>
      </p:grpSp>
      <p:pic>
        <p:nvPicPr>
          <p:cNvPr id="58" name="Picture 4" descr="C:\Users\Paige Ryan\AppData\Local\Microsoft\Windows\Temporary Internet Files\Content.IE5\LO2FH510\dglxasset[1].jpg"/>
          <p:cNvPicPr>
            <a:picLocks noChangeAspect="1" noChangeArrowheads="1"/>
          </p:cNvPicPr>
          <p:nvPr/>
        </p:nvPicPr>
        <p:blipFill>
          <a:blip r:embed="rId9" cstate="print">
            <a:extLst>
              <a:ext uri="{28A0092B-C50C-407E-A947-70E740481C1C}">
                <a14:useLocalDpi xmlns:a14="http://schemas.microsoft.com/office/drawing/2010/main" val="0"/>
              </a:ext>
            </a:extLst>
          </a:blip>
          <a:srcRect/>
          <a:stretch>
            <a:fillRect/>
          </a:stretch>
        </p:blipFill>
        <p:spPr bwMode="auto">
          <a:xfrm flipH="1">
            <a:off x="5058094" y="6029244"/>
            <a:ext cx="927119" cy="61626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1040270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5780">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0" presetClass="entr" presetSubtype="0" fill="hold" nodeType="clickEffect">
                                  <p:stCondLst>
                                    <p:cond delay="0"/>
                                  </p:stCondLst>
                                  <p:childTnLst>
                                    <p:set>
                                      <p:cBhvr>
                                        <p:cTn id="10" dur="1" fill="hold">
                                          <p:stCondLst>
                                            <p:cond delay="0"/>
                                          </p:stCondLst>
                                        </p:cTn>
                                        <p:tgtEl>
                                          <p:spTgt spid="75780">
                                            <p:txEl>
                                              <p:pRg st="2" end="2"/>
                                            </p:txEl>
                                          </p:spTgt>
                                        </p:tgtEl>
                                        <p:attrNameLst>
                                          <p:attrName>style.visibility</p:attrName>
                                        </p:attrNameLst>
                                      </p:cBhvr>
                                      <p:to>
                                        <p:strVal val="visible"/>
                                      </p:to>
                                    </p:set>
                                    <p:animEffect transition="in" filter="fade">
                                      <p:cBhvr>
                                        <p:cTn id="11" dur="500"/>
                                        <p:tgtEl>
                                          <p:spTgt spid="75780">
                                            <p:txEl>
                                              <p:pRg st="2" end="2"/>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nodeType="clickEffect">
                                  <p:stCondLst>
                                    <p:cond delay="0"/>
                                  </p:stCondLst>
                                  <p:childTnLst>
                                    <p:set>
                                      <p:cBhvr>
                                        <p:cTn id="15" dur="1" fill="hold">
                                          <p:stCondLst>
                                            <p:cond delay="0"/>
                                          </p:stCondLst>
                                        </p:cTn>
                                        <p:tgtEl>
                                          <p:spTgt spid="75780">
                                            <p:txEl>
                                              <p:pRg st="3" end="3"/>
                                            </p:txEl>
                                          </p:spTgt>
                                        </p:tgtEl>
                                        <p:attrNameLst>
                                          <p:attrName>style.visibility</p:attrName>
                                        </p:attrNameLst>
                                      </p:cBhvr>
                                      <p:to>
                                        <p:strVal val="visible"/>
                                      </p:to>
                                    </p:set>
                                  </p:childTnLst>
                                </p:cTn>
                              </p:par>
                            </p:childTnLst>
                          </p:cTn>
                        </p:par>
                      </p:childTnLst>
                    </p:cTn>
                  </p:par>
                  <p:par>
                    <p:cTn id="16" fill="hold">
                      <p:stCondLst>
                        <p:cond delay="indefinite"/>
                      </p:stCondLst>
                      <p:childTnLst>
                        <p:par>
                          <p:cTn id="17" fill="hold">
                            <p:stCondLst>
                              <p:cond delay="0"/>
                            </p:stCondLst>
                            <p:childTnLst>
                              <p:par>
                                <p:cTn id="18" presetID="1" presetClass="entr" presetSubtype="0" fill="hold" nodeType="clickEffect">
                                  <p:stCondLst>
                                    <p:cond delay="0"/>
                                  </p:stCondLst>
                                  <p:childTnLst>
                                    <p:set>
                                      <p:cBhvr>
                                        <p:cTn id="19" dur="1" fill="hold">
                                          <p:stCondLst>
                                            <p:cond delay="0"/>
                                          </p:stCondLst>
                                        </p:cTn>
                                        <p:tgtEl>
                                          <p:spTgt spid="7"/>
                                        </p:tgtEl>
                                        <p:attrNameLst>
                                          <p:attrName>style.visibility</p:attrName>
                                        </p:attrNameLst>
                                      </p:cBhvr>
                                      <p:to>
                                        <p:strVal val="visible"/>
                                      </p:to>
                                    </p:set>
                                  </p:childTnLst>
                                </p:cTn>
                              </p:par>
                            </p:childTnLst>
                          </p:cTn>
                        </p:par>
                      </p:childTnLst>
                    </p:cTn>
                  </p:par>
                  <p:par>
                    <p:cTn id="20" fill="hold">
                      <p:stCondLst>
                        <p:cond delay="indefinite"/>
                      </p:stCondLst>
                      <p:childTnLst>
                        <p:par>
                          <p:cTn id="21" fill="hold">
                            <p:stCondLst>
                              <p:cond delay="0"/>
                            </p:stCondLst>
                            <p:childTnLst>
                              <p:par>
                                <p:cTn id="22" presetID="10" presetClass="entr" presetSubtype="0" fill="hold" nodeType="clickEffect">
                                  <p:stCondLst>
                                    <p:cond delay="0"/>
                                  </p:stCondLst>
                                  <p:childTnLst>
                                    <p:set>
                                      <p:cBhvr>
                                        <p:cTn id="23" dur="1" fill="hold">
                                          <p:stCondLst>
                                            <p:cond delay="0"/>
                                          </p:stCondLst>
                                        </p:cTn>
                                        <p:tgtEl>
                                          <p:spTgt spid="40975"/>
                                        </p:tgtEl>
                                        <p:attrNameLst>
                                          <p:attrName>style.visibility</p:attrName>
                                        </p:attrNameLst>
                                      </p:cBhvr>
                                      <p:to>
                                        <p:strVal val="visible"/>
                                      </p:to>
                                    </p:set>
                                    <p:animEffect transition="in" filter="fade">
                                      <p:cBhvr>
                                        <p:cTn id="24" dur="500"/>
                                        <p:tgtEl>
                                          <p:spTgt spid="40975"/>
                                        </p:tgtEl>
                                      </p:cBhvr>
                                    </p:animEffec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75780">
                                            <p:txEl>
                                              <p:pRg st="5" end="5"/>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5"/>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nodeType="clickEffect">
                                  <p:stCondLst>
                                    <p:cond delay="0"/>
                                  </p:stCondLst>
                                  <p:childTnLst>
                                    <p:set>
                                      <p:cBhvr>
                                        <p:cTn id="36" dur="1" fill="hold">
                                          <p:stCondLst>
                                            <p:cond delay="0"/>
                                          </p:stCondLst>
                                        </p:cTn>
                                        <p:tgtEl>
                                          <p:spTgt spid="75780">
                                            <p:txEl>
                                              <p:pRg st="6" end="6"/>
                                            </p:txEl>
                                          </p:spTgt>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nodeType="clickEffect">
                                  <p:stCondLst>
                                    <p:cond delay="0"/>
                                  </p:stCondLst>
                                  <p:childTnLst>
                                    <p:set>
                                      <p:cBhvr>
                                        <p:cTn id="40" dur="1" fill="hold">
                                          <p:stCondLst>
                                            <p:cond delay="0"/>
                                          </p:stCondLst>
                                        </p:cTn>
                                        <p:tgtEl>
                                          <p:spTgt spid="81"/>
                                        </p:tgtEl>
                                        <p:attrNameLst>
                                          <p:attrName>style.visibility</p:attrName>
                                        </p:attrNameLst>
                                      </p:cBhvr>
                                      <p:to>
                                        <p:strVal val="visible"/>
                                      </p:to>
                                    </p:set>
                                  </p:childTnLst>
                                </p:cTn>
                              </p:par>
                              <p:par>
                                <p:cTn id="41" presetID="10" presetClass="entr" presetSubtype="0" fill="hold" nodeType="withEffect">
                                  <p:stCondLst>
                                    <p:cond delay="0"/>
                                  </p:stCondLst>
                                  <p:childTnLst>
                                    <p:set>
                                      <p:cBhvr>
                                        <p:cTn id="42" dur="1" fill="hold">
                                          <p:stCondLst>
                                            <p:cond delay="0"/>
                                          </p:stCondLst>
                                        </p:cTn>
                                        <p:tgtEl>
                                          <p:spTgt spid="98"/>
                                        </p:tgtEl>
                                        <p:attrNameLst>
                                          <p:attrName>style.visibility</p:attrName>
                                        </p:attrNameLst>
                                      </p:cBhvr>
                                      <p:to>
                                        <p:strVal val="visible"/>
                                      </p:to>
                                    </p:set>
                                    <p:animEffect transition="in" filter="fade">
                                      <p:cBhvr>
                                        <p:cTn id="43" dur="500"/>
                                        <p:tgtEl>
                                          <p:spTgt spid="98"/>
                                        </p:tgtEl>
                                      </p:cBhvr>
                                    </p:animEffect>
                                  </p:childTnLst>
                                </p:cTn>
                              </p:par>
                              <p:par>
                                <p:cTn id="44" presetID="10" presetClass="entr" presetSubtype="0" fill="hold" nodeType="withEffect">
                                  <p:stCondLst>
                                    <p:cond delay="0"/>
                                  </p:stCondLst>
                                  <p:childTnLst>
                                    <p:set>
                                      <p:cBhvr>
                                        <p:cTn id="45" dur="1" fill="hold">
                                          <p:stCondLst>
                                            <p:cond delay="0"/>
                                          </p:stCondLst>
                                        </p:cTn>
                                        <p:tgtEl>
                                          <p:spTgt spid="99"/>
                                        </p:tgtEl>
                                        <p:attrNameLst>
                                          <p:attrName>style.visibility</p:attrName>
                                        </p:attrNameLst>
                                      </p:cBhvr>
                                      <p:to>
                                        <p:strVal val="visible"/>
                                      </p:to>
                                    </p:set>
                                    <p:animEffect transition="in" filter="fade">
                                      <p:cBhvr>
                                        <p:cTn id="46" dur="500"/>
                                        <p:tgtEl>
                                          <p:spTgt spid="99"/>
                                        </p:tgtEl>
                                      </p:cBhvr>
                                    </p:animEffect>
                                  </p:childTnLst>
                                </p:cTn>
                              </p:par>
                              <p:par>
                                <p:cTn id="47" presetID="10" presetClass="entr" presetSubtype="0" fill="hold" nodeType="withEffect">
                                  <p:stCondLst>
                                    <p:cond delay="0"/>
                                  </p:stCondLst>
                                  <p:childTnLst>
                                    <p:set>
                                      <p:cBhvr>
                                        <p:cTn id="48" dur="1" fill="hold">
                                          <p:stCondLst>
                                            <p:cond delay="0"/>
                                          </p:stCondLst>
                                        </p:cTn>
                                        <p:tgtEl>
                                          <p:spTgt spid="100"/>
                                        </p:tgtEl>
                                        <p:attrNameLst>
                                          <p:attrName>style.visibility</p:attrName>
                                        </p:attrNameLst>
                                      </p:cBhvr>
                                      <p:to>
                                        <p:strVal val="visible"/>
                                      </p:to>
                                    </p:set>
                                    <p:animEffect transition="in" filter="fade">
                                      <p:cBhvr>
                                        <p:cTn id="49" dur="500"/>
                                        <p:tgtEl>
                                          <p:spTgt spid="100"/>
                                        </p:tgtEl>
                                      </p:cBhvr>
                                    </p:animEffect>
                                  </p:childTnLst>
                                </p:cTn>
                              </p:par>
                            </p:childTnLst>
                          </p:cTn>
                        </p:par>
                      </p:childTnLst>
                    </p:cTn>
                  </p:par>
                  <p:par>
                    <p:cTn id="50" fill="hold">
                      <p:stCondLst>
                        <p:cond delay="indefinite"/>
                      </p:stCondLst>
                      <p:childTnLst>
                        <p:par>
                          <p:cTn id="51" fill="hold">
                            <p:stCondLst>
                              <p:cond delay="0"/>
                            </p:stCondLst>
                            <p:childTnLst>
                              <p:par>
                                <p:cTn id="52" presetID="1" presetClass="entr" presetSubtype="0" fill="hold" nodeType="clickEffect">
                                  <p:stCondLst>
                                    <p:cond delay="0"/>
                                  </p:stCondLst>
                                  <p:childTnLst>
                                    <p:set>
                                      <p:cBhvr>
                                        <p:cTn id="53" dur="1" fill="hold">
                                          <p:stCondLst>
                                            <p:cond delay="0"/>
                                          </p:stCondLst>
                                        </p:cTn>
                                        <p:tgtEl>
                                          <p:spTgt spid="3"/>
                                        </p:tgtEl>
                                        <p:attrNameLst>
                                          <p:attrName>style.visibility</p:attrName>
                                        </p:attrNameLst>
                                      </p:cBhvr>
                                      <p:to>
                                        <p:strVal val="visible"/>
                                      </p:to>
                                    </p:set>
                                  </p:childTnLst>
                                </p:cTn>
                              </p:par>
                            </p:childTnLst>
                          </p:cTn>
                        </p:par>
                      </p:childTnLst>
                    </p:cTn>
                  </p:par>
                  <p:par>
                    <p:cTn id="54" fill="hold">
                      <p:stCondLst>
                        <p:cond delay="indefinite"/>
                      </p:stCondLst>
                      <p:childTnLst>
                        <p:par>
                          <p:cTn id="55" fill="hold">
                            <p:stCondLst>
                              <p:cond delay="0"/>
                            </p:stCondLst>
                            <p:childTnLst>
                              <p:par>
                                <p:cTn id="56" presetID="1" presetClass="entr" presetSubtype="0" fill="hold" nodeType="clickEffect">
                                  <p:stCondLst>
                                    <p:cond delay="0"/>
                                  </p:stCondLst>
                                  <p:childTnLst>
                                    <p:set>
                                      <p:cBhvr>
                                        <p:cTn id="57" dur="1" fill="hold">
                                          <p:stCondLst>
                                            <p:cond delay="0"/>
                                          </p:stCondLst>
                                        </p:cTn>
                                        <p:tgtEl>
                                          <p:spTgt spid="75780">
                                            <p:txEl>
                                              <p:pRg st="7" end="7"/>
                                            </p:txEl>
                                          </p:spTgt>
                                        </p:tgtEl>
                                        <p:attrNameLst>
                                          <p:attrName>style.visibility</p:attrName>
                                        </p:attrNameLst>
                                      </p:cBhvr>
                                      <p:to>
                                        <p:strVal val="visible"/>
                                      </p:to>
                                    </p:set>
                                  </p:childTnLst>
                                </p:cTn>
                              </p:par>
                            </p:childTnLst>
                          </p:cTn>
                        </p:par>
                      </p:childTnLst>
                    </p:cTn>
                  </p:par>
                  <p:par>
                    <p:cTn id="58" fill="hold">
                      <p:stCondLst>
                        <p:cond delay="indefinite"/>
                      </p:stCondLst>
                      <p:childTnLst>
                        <p:par>
                          <p:cTn id="59" fill="hold">
                            <p:stCondLst>
                              <p:cond delay="0"/>
                            </p:stCondLst>
                            <p:childTnLst>
                              <p:par>
                                <p:cTn id="60" presetID="1" presetClass="entr" presetSubtype="0" fill="hold" nodeType="clickEffect">
                                  <p:stCondLst>
                                    <p:cond delay="0"/>
                                  </p:stCondLst>
                                  <p:childTnLst>
                                    <p:set>
                                      <p:cBhvr>
                                        <p:cTn id="61" dur="1" fill="hold">
                                          <p:stCondLst>
                                            <p:cond delay="0"/>
                                          </p:stCondLst>
                                        </p:cTn>
                                        <p:tgtEl>
                                          <p:spTgt spid="101"/>
                                        </p:tgtEl>
                                        <p:attrNameLst>
                                          <p:attrName>style.visibility</p:attrName>
                                        </p:attrNameLst>
                                      </p:cBhvr>
                                      <p:to>
                                        <p:strVal val="visible"/>
                                      </p:to>
                                    </p:set>
                                  </p:childTnLst>
                                </p:cTn>
                              </p:par>
                            </p:childTnLst>
                          </p:cTn>
                        </p:par>
                      </p:childTnLst>
                    </p:cTn>
                  </p:par>
                  <p:par>
                    <p:cTn id="62" fill="hold">
                      <p:stCondLst>
                        <p:cond delay="indefinite"/>
                      </p:stCondLst>
                      <p:childTnLst>
                        <p:par>
                          <p:cTn id="63" fill="hold">
                            <p:stCondLst>
                              <p:cond delay="0"/>
                            </p:stCondLst>
                            <p:childTnLst>
                              <p:par>
                                <p:cTn id="64" presetID="1" presetClass="entr" presetSubtype="0" fill="hold" nodeType="clickEffect">
                                  <p:stCondLst>
                                    <p:cond delay="0"/>
                                  </p:stCondLst>
                                  <p:childTnLst>
                                    <p:set>
                                      <p:cBhvr>
                                        <p:cTn id="65" dur="1" fill="hold">
                                          <p:stCondLst>
                                            <p:cond delay="0"/>
                                          </p:stCondLst>
                                        </p:cTn>
                                        <p:tgtEl>
                                          <p:spTgt spid="15"/>
                                        </p:tgtEl>
                                        <p:attrNameLst>
                                          <p:attrName>style.visibility</p:attrName>
                                        </p:attrNameLst>
                                      </p:cBhvr>
                                      <p:to>
                                        <p:strVal val="visible"/>
                                      </p:to>
                                    </p:set>
                                  </p:childTnLst>
                                </p:cTn>
                              </p:par>
                            </p:childTnLst>
                          </p:cTn>
                        </p:par>
                      </p:childTnLst>
                    </p:cTn>
                  </p:par>
                  <p:par>
                    <p:cTn id="66" fill="hold">
                      <p:stCondLst>
                        <p:cond delay="indefinite"/>
                      </p:stCondLst>
                      <p:childTnLst>
                        <p:par>
                          <p:cTn id="67" fill="hold">
                            <p:stCondLst>
                              <p:cond delay="0"/>
                            </p:stCondLst>
                            <p:childTnLst>
                              <p:par>
                                <p:cTn id="68" presetID="1" presetClass="entr" presetSubtype="0" fill="hold" nodeType="clickEffect">
                                  <p:stCondLst>
                                    <p:cond delay="0"/>
                                  </p:stCondLst>
                                  <p:childTnLst>
                                    <p:set>
                                      <p:cBhvr>
                                        <p:cTn id="69" dur="1" fill="hold">
                                          <p:stCondLst>
                                            <p:cond delay="0"/>
                                          </p:stCondLst>
                                        </p:cTn>
                                        <p:tgtEl>
                                          <p:spTgt spid="14"/>
                                        </p:tgtEl>
                                        <p:attrNameLst>
                                          <p:attrName>style.visibility</p:attrName>
                                        </p:attrNameLst>
                                      </p:cBhvr>
                                      <p:to>
                                        <p:strVal val="visible"/>
                                      </p:to>
                                    </p:set>
                                  </p:childTnLst>
                                </p:cTn>
                              </p:par>
                            </p:childTnLst>
                          </p:cTn>
                        </p:par>
                      </p:childTnLst>
                    </p:cTn>
                  </p:par>
                  <p:par>
                    <p:cTn id="70" fill="hold">
                      <p:stCondLst>
                        <p:cond delay="indefinite"/>
                      </p:stCondLst>
                      <p:childTnLst>
                        <p:par>
                          <p:cTn id="71" fill="hold">
                            <p:stCondLst>
                              <p:cond delay="0"/>
                            </p:stCondLst>
                            <p:childTnLst>
                              <p:par>
                                <p:cTn id="72" presetID="1" presetClass="entr" presetSubtype="0" fill="hold" nodeType="clickEffect">
                                  <p:stCondLst>
                                    <p:cond delay="0"/>
                                  </p:stCondLst>
                                  <p:childTnLst>
                                    <p:set>
                                      <p:cBhvr>
                                        <p:cTn id="73" dur="1" fill="hold">
                                          <p:stCondLst>
                                            <p:cond delay="0"/>
                                          </p:stCondLst>
                                        </p:cTn>
                                        <p:tgtEl>
                                          <p:spTgt spid="75780">
                                            <p:txEl>
                                              <p:pRg st="8" end="8"/>
                                            </p:txEl>
                                          </p:spTgt>
                                        </p:tgtEl>
                                        <p:attrNameLst>
                                          <p:attrName>style.visibility</p:attrName>
                                        </p:attrNameLst>
                                      </p:cBhvr>
                                      <p:to>
                                        <p:strVal val="visible"/>
                                      </p:to>
                                    </p:set>
                                  </p:childTnLst>
                                </p:cTn>
                              </p:par>
                            </p:childTnLst>
                          </p:cTn>
                        </p:par>
                      </p:childTnLst>
                    </p:cTn>
                  </p:par>
                  <p:par>
                    <p:cTn id="74" fill="hold">
                      <p:stCondLst>
                        <p:cond delay="indefinite"/>
                      </p:stCondLst>
                      <p:childTnLst>
                        <p:par>
                          <p:cTn id="75" fill="hold">
                            <p:stCondLst>
                              <p:cond delay="0"/>
                            </p:stCondLst>
                            <p:childTnLst>
                              <p:par>
                                <p:cTn id="76" presetID="1" presetClass="entr" presetSubtype="0" fill="hold" nodeType="clickEffect">
                                  <p:stCondLst>
                                    <p:cond delay="0"/>
                                  </p:stCondLst>
                                  <p:childTnLst>
                                    <p:set>
                                      <p:cBhvr>
                                        <p:cTn id="77" dur="1" fill="hold">
                                          <p:stCondLst>
                                            <p:cond delay="0"/>
                                          </p:stCondLst>
                                        </p:cTn>
                                        <p:tgtEl>
                                          <p:spTgt spid="75780">
                                            <p:txEl>
                                              <p:pRg st="9" end="9"/>
                                            </p:txEl>
                                          </p:spTgt>
                                        </p:tgtEl>
                                        <p:attrNameLst>
                                          <p:attrName>style.visibility</p:attrName>
                                        </p:attrNameLst>
                                      </p:cBhvr>
                                      <p:to>
                                        <p:strVal val="visible"/>
                                      </p:to>
                                    </p:set>
                                  </p:childTnLst>
                                </p:cTn>
                              </p:par>
                            </p:childTnLst>
                          </p:cTn>
                        </p:par>
                      </p:childTnLst>
                    </p:cTn>
                  </p:par>
                  <p:par>
                    <p:cTn id="78" fill="hold">
                      <p:stCondLst>
                        <p:cond delay="indefinite"/>
                      </p:stCondLst>
                      <p:childTnLst>
                        <p:par>
                          <p:cTn id="79" fill="hold">
                            <p:stCondLst>
                              <p:cond delay="0"/>
                            </p:stCondLst>
                            <p:childTnLst>
                              <p:par>
                                <p:cTn id="80" presetID="1" presetClass="entr" presetSubtype="0" fill="hold" nodeType="clickEffect">
                                  <p:stCondLst>
                                    <p:cond delay="0"/>
                                  </p:stCondLst>
                                  <p:childTnLst>
                                    <p:set>
                                      <p:cBhvr>
                                        <p:cTn id="81" dur="1" fill="hold">
                                          <p:stCondLst>
                                            <p:cond delay="0"/>
                                          </p:stCondLst>
                                        </p:cTn>
                                        <p:tgtEl>
                                          <p:spTgt spid="8"/>
                                        </p:tgtEl>
                                        <p:attrNameLst>
                                          <p:attrName>style.visibility</p:attrName>
                                        </p:attrNameLst>
                                      </p:cBhvr>
                                      <p:to>
                                        <p:strVal val="visible"/>
                                      </p:to>
                                    </p:set>
                                  </p:childTnLst>
                                </p:cTn>
                              </p:par>
                            </p:childTnLst>
                          </p:cTn>
                        </p:par>
                      </p:childTnLst>
                    </p:cTn>
                  </p:par>
                  <p:par>
                    <p:cTn id="82" fill="hold">
                      <p:stCondLst>
                        <p:cond delay="indefinite"/>
                      </p:stCondLst>
                      <p:childTnLst>
                        <p:par>
                          <p:cTn id="83" fill="hold">
                            <p:stCondLst>
                              <p:cond delay="0"/>
                            </p:stCondLst>
                            <p:childTnLst>
                              <p:par>
                                <p:cTn id="84" presetID="1" presetClass="entr" presetSubtype="0" fill="hold" nodeType="clickEffect">
                                  <p:stCondLst>
                                    <p:cond delay="0"/>
                                  </p:stCondLst>
                                  <p:childTnLst>
                                    <p:set>
                                      <p:cBhvr>
                                        <p:cTn id="85" dur="1" fill="hold">
                                          <p:stCondLst>
                                            <p:cond delay="0"/>
                                          </p:stCondLst>
                                        </p:cTn>
                                        <p:tgtEl>
                                          <p:spTgt spid="75780">
                                            <p:txEl>
                                              <p:pRg st="10" end="10"/>
                                            </p:txEl>
                                          </p:spTgt>
                                        </p:tgtEl>
                                        <p:attrNameLst>
                                          <p:attrName>style.visibility</p:attrName>
                                        </p:attrNameLst>
                                      </p:cBhvr>
                                      <p:to>
                                        <p:strVal val="visible"/>
                                      </p:to>
                                    </p:set>
                                  </p:childTnLst>
                                </p:cTn>
                              </p:par>
                            </p:childTnLst>
                          </p:cTn>
                        </p:par>
                      </p:childTnLst>
                    </p:cTn>
                  </p:par>
                  <p:par>
                    <p:cTn id="86" fill="hold">
                      <p:stCondLst>
                        <p:cond delay="indefinite"/>
                      </p:stCondLst>
                      <p:childTnLst>
                        <p:par>
                          <p:cTn id="87" fill="hold">
                            <p:stCondLst>
                              <p:cond delay="0"/>
                            </p:stCondLst>
                            <p:childTnLst>
                              <p:par>
                                <p:cTn id="88" presetID="1" presetClass="entr" presetSubtype="0" fill="hold" nodeType="clickEffect">
                                  <p:stCondLst>
                                    <p:cond delay="0"/>
                                  </p:stCondLst>
                                  <p:childTnLst>
                                    <p:set>
                                      <p:cBhvr>
                                        <p:cTn id="89" dur="1" fill="hold">
                                          <p:stCondLst>
                                            <p:cond delay="0"/>
                                          </p:stCondLst>
                                        </p:cTn>
                                        <p:tgtEl>
                                          <p:spTgt spid="88"/>
                                        </p:tgtEl>
                                        <p:attrNameLst>
                                          <p:attrName>style.visibility</p:attrName>
                                        </p:attrNameLst>
                                      </p:cBhvr>
                                      <p:to>
                                        <p:strVal val="visible"/>
                                      </p:to>
                                    </p:set>
                                  </p:childTnLst>
                                </p:cTn>
                              </p:par>
                            </p:childTnLst>
                          </p:cTn>
                        </p:par>
                      </p:childTnLst>
                    </p:cTn>
                  </p:par>
                  <p:par>
                    <p:cTn id="90" fill="hold">
                      <p:stCondLst>
                        <p:cond delay="indefinite"/>
                      </p:stCondLst>
                      <p:childTnLst>
                        <p:par>
                          <p:cTn id="91" fill="hold">
                            <p:stCondLst>
                              <p:cond delay="0"/>
                            </p:stCondLst>
                            <p:childTnLst>
                              <p:par>
                                <p:cTn id="92" presetID="1" presetClass="entr" presetSubtype="0" fill="hold" nodeType="clickEffect">
                                  <p:stCondLst>
                                    <p:cond delay="0"/>
                                  </p:stCondLst>
                                  <p:childTnLst>
                                    <p:set>
                                      <p:cBhvr>
                                        <p:cTn id="93" dur="1" fill="hold">
                                          <p:stCondLst>
                                            <p:cond delay="0"/>
                                          </p:stCondLst>
                                        </p:cTn>
                                        <p:tgtEl>
                                          <p:spTgt spid="75780">
                                            <p:txEl>
                                              <p:pRg st="11" end="11"/>
                                            </p:txEl>
                                          </p:spTgt>
                                        </p:tgtEl>
                                        <p:attrNameLst>
                                          <p:attrName>style.visibility</p:attrName>
                                        </p:attrNameLst>
                                      </p:cBhvr>
                                      <p:to>
                                        <p:strVal val="visible"/>
                                      </p:to>
                                    </p:set>
                                  </p:childTnLst>
                                </p:cTn>
                              </p:par>
                            </p:childTnLst>
                          </p:cTn>
                        </p:par>
                      </p:childTnLst>
                    </p:cTn>
                  </p:par>
                  <p:par>
                    <p:cTn id="94" fill="hold">
                      <p:stCondLst>
                        <p:cond delay="indefinite"/>
                      </p:stCondLst>
                      <p:childTnLst>
                        <p:par>
                          <p:cTn id="95" fill="hold">
                            <p:stCondLst>
                              <p:cond delay="0"/>
                            </p:stCondLst>
                            <p:childTnLst>
                              <p:par>
                                <p:cTn id="96" presetID="1" presetClass="entr" presetSubtype="0" fill="hold" nodeType="clickEffect">
                                  <p:stCondLst>
                                    <p:cond delay="0"/>
                                  </p:stCondLst>
                                  <p:childTnLst>
                                    <p:set>
                                      <p:cBhvr>
                                        <p:cTn id="97" dur="1" fill="hold">
                                          <p:stCondLst>
                                            <p:cond delay="0"/>
                                          </p:stCondLst>
                                        </p:cTn>
                                        <p:tgtEl>
                                          <p:spTgt spid="10"/>
                                        </p:tgtEl>
                                        <p:attrNameLst>
                                          <p:attrName>style.visibility</p:attrName>
                                        </p:attrNameLst>
                                      </p:cBhvr>
                                      <p:to>
                                        <p:strVal val="visible"/>
                                      </p:to>
                                    </p:set>
                                  </p:childTnLst>
                                </p:cTn>
                              </p:par>
                            </p:childTnLst>
                          </p:cTn>
                        </p:par>
                      </p:childTnLst>
                    </p:cTn>
                  </p:par>
                  <p:par>
                    <p:cTn id="98" fill="hold">
                      <p:stCondLst>
                        <p:cond delay="indefinite"/>
                      </p:stCondLst>
                      <p:childTnLst>
                        <p:par>
                          <p:cTn id="99" fill="hold">
                            <p:stCondLst>
                              <p:cond delay="0"/>
                            </p:stCondLst>
                            <p:childTnLst>
                              <p:par>
                                <p:cTn id="100" presetID="1" presetClass="entr" presetSubtype="0" fill="hold" nodeType="clickEffect">
                                  <p:stCondLst>
                                    <p:cond delay="0"/>
                                  </p:stCondLst>
                                  <p:childTnLst>
                                    <p:set>
                                      <p:cBhvr>
                                        <p:cTn id="101" dur="1" fill="hold">
                                          <p:stCondLst>
                                            <p:cond delay="0"/>
                                          </p:stCondLst>
                                        </p:cTn>
                                        <p:tgtEl>
                                          <p:spTgt spid="9"/>
                                        </p:tgtEl>
                                        <p:attrNameLst>
                                          <p:attrName>style.visibility</p:attrName>
                                        </p:attrNameLst>
                                      </p:cBhvr>
                                      <p:to>
                                        <p:strVal val="visible"/>
                                      </p:to>
                                    </p:set>
                                  </p:childTnLst>
                                </p:cTn>
                              </p:par>
                            </p:childTnLst>
                          </p:cTn>
                        </p:par>
                      </p:childTnLst>
                    </p:cTn>
                  </p:par>
                  <p:par>
                    <p:cTn id="102" fill="hold">
                      <p:stCondLst>
                        <p:cond delay="indefinite"/>
                      </p:stCondLst>
                      <p:childTnLst>
                        <p:par>
                          <p:cTn id="103" fill="hold">
                            <p:stCondLst>
                              <p:cond delay="0"/>
                            </p:stCondLst>
                            <p:childTnLst>
                              <p:par>
                                <p:cTn id="104" presetID="1" presetClass="entr" presetSubtype="0" fill="hold" nodeType="clickEffect">
                                  <p:stCondLst>
                                    <p:cond delay="0"/>
                                  </p:stCondLst>
                                  <p:childTnLst>
                                    <p:set>
                                      <p:cBhvr>
                                        <p:cTn id="105" dur="1" fill="hold">
                                          <p:stCondLst>
                                            <p:cond delay="0"/>
                                          </p:stCondLst>
                                        </p:cTn>
                                        <p:tgtEl>
                                          <p:spTgt spid="4"/>
                                        </p:tgtEl>
                                        <p:attrNameLst>
                                          <p:attrName>style.visibility</p:attrName>
                                        </p:attrNameLst>
                                      </p:cBhvr>
                                      <p:to>
                                        <p:strVal val="visible"/>
                                      </p:to>
                                    </p:set>
                                  </p:childTnLst>
                                </p:cTn>
                              </p:par>
                            </p:childTnLst>
                          </p:cTn>
                        </p:par>
                      </p:childTnLst>
                    </p:cTn>
                  </p:par>
                  <p:par>
                    <p:cTn id="106" fill="hold">
                      <p:stCondLst>
                        <p:cond delay="indefinite"/>
                      </p:stCondLst>
                      <p:childTnLst>
                        <p:par>
                          <p:cTn id="107" fill="hold">
                            <p:stCondLst>
                              <p:cond delay="0"/>
                            </p:stCondLst>
                            <p:childTnLst>
                              <p:par>
                                <p:cTn id="108" presetID="1" presetClass="entr" presetSubtype="0" fill="hold" nodeType="clickEffect">
                                  <p:stCondLst>
                                    <p:cond delay="0"/>
                                  </p:stCondLst>
                                  <p:childTnLst>
                                    <p:set>
                                      <p:cBhvr>
                                        <p:cTn id="109" dur="1" fill="hold">
                                          <p:stCondLst>
                                            <p:cond delay="0"/>
                                          </p:stCondLst>
                                        </p:cTn>
                                        <p:tgtEl>
                                          <p:spTgt spid="75780">
                                            <p:txEl>
                                              <p:pRg st="12" end="12"/>
                                            </p:txEl>
                                          </p:spTgt>
                                        </p:tgtEl>
                                        <p:attrNameLst>
                                          <p:attrName>style.visibility</p:attrName>
                                        </p:attrNameLst>
                                      </p:cBhvr>
                                      <p:to>
                                        <p:strVal val="visible"/>
                                      </p:to>
                                    </p:set>
                                  </p:childTnLst>
                                </p:cTn>
                              </p:par>
                            </p:childTnLst>
                          </p:cTn>
                        </p:par>
                      </p:childTnLst>
                    </p:cTn>
                  </p:par>
                  <p:par>
                    <p:cTn id="110" fill="hold">
                      <p:stCondLst>
                        <p:cond delay="indefinite"/>
                      </p:stCondLst>
                      <p:childTnLst>
                        <p:par>
                          <p:cTn id="111" fill="hold">
                            <p:stCondLst>
                              <p:cond delay="0"/>
                            </p:stCondLst>
                            <p:childTnLst>
                              <p:par>
                                <p:cTn id="112" presetID="1" presetClass="entr" presetSubtype="0" fill="hold" nodeType="clickEffect">
                                  <p:stCondLst>
                                    <p:cond delay="0"/>
                                  </p:stCondLst>
                                  <p:childTnLst>
                                    <p:set>
                                      <p:cBhvr>
                                        <p:cTn id="113" dur="1" fill="hold">
                                          <p:stCondLst>
                                            <p:cond delay="0"/>
                                          </p:stCondLst>
                                        </p:cTn>
                                        <p:tgtEl>
                                          <p:spTgt spid="12"/>
                                        </p:tgtEl>
                                        <p:attrNameLst>
                                          <p:attrName>style.visibility</p:attrName>
                                        </p:attrNameLst>
                                      </p:cBhvr>
                                      <p:to>
                                        <p:strVal val="visible"/>
                                      </p:to>
                                    </p:set>
                                  </p:childTnLst>
                                </p:cTn>
                              </p:par>
                              <p:par>
                                <p:cTn id="114" presetID="1" presetClass="entr" presetSubtype="0" fill="hold" nodeType="withEffect">
                                  <p:stCondLst>
                                    <p:cond delay="0"/>
                                  </p:stCondLst>
                                  <p:childTnLst>
                                    <p:set>
                                      <p:cBhvr>
                                        <p:cTn id="115" dur="1" fill="hold">
                                          <p:stCondLst>
                                            <p:cond delay="0"/>
                                          </p:stCondLst>
                                        </p:cTn>
                                        <p:tgtEl>
                                          <p:spTgt spid="5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idx="1"/>
          </p:nvPr>
        </p:nvSpPr>
        <p:spPr/>
        <p:txBody>
          <a:bodyPr/>
          <a:lstStyle/>
          <a:p>
            <a:r>
              <a:rPr lang="en-US" dirty="0" smtClean="0"/>
              <a:t>	</a:t>
            </a:r>
            <a:endParaRPr lang="en-US" dirty="0"/>
          </a:p>
        </p:txBody>
      </p:sp>
      <p:sp>
        <p:nvSpPr>
          <p:cNvPr id="100357" name="Rectangle 5"/>
          <p:cNvSpPr>
            <a:spLocks noGrp="1" noChangeArrowheads="1"/>
          </p:cNvSpPr>
          <p:nvPr>
            <p:ph sz="quarter" idx="4"/>
          </p:nvPr>
        </p:nvSpPr>
        <p:spPr>
          <a:xfrm>
            <a:off x="3429000" y="1143000"/>
            <a:ext cx="4800600" cy="4332288"/>
          </a:xfrm>
        </p:spPr>
        <p:txBody>
          <a:bodyPr/>
          <a:lstStyle/>
          <a:p>
            <a:pPr marL="114300" indent="0">
              <a:buNone/>
            </a:pPr>
            <a:r>
              <a:rPr lang="en-US" sz="2000" dirty="0"/>
              <a:t>Company’s stock price will be determined annually by the ESOP Trustee based on an independent valuation firm’s determination of fair market value </a:t>
            </a:r>
          </a:p>
          <a:p>
            <a:r>
              <a:rPr lang="en-US" sz="2000" dirty="0"/>
              <a:t>ESOP Trustee </a:t>
            </a:r>
          </a:p>
          <a:p>
            <a:pPr lvl="1"/>
            <a:r>
              <a:rPr lang="en-US" sz="1800" dirty="0"/>
              <a:t>Expertise in ESOP trustee services</a:t>
            </a:r>
          </a:p>
          <a:p>
            <a:pPr lvl="1"/>
            <a:r>
              <a:rPr lang="en-US" sz="1800" dirty="0"/>
              <a:t>Appointed to act on behalf of ESOP participants </a:t>
            </a:r>
          </a:p>
          <a:p>
            <a:r>
              <a:rPr lang="en-US" sz="2000" dirty="0"/>
              <a:t>Independent Valuation Firm</a:t>
            </a:r>
          </a:p>
          <a:p>
            <a:pPr lvl="1"/>
            <a:r>
              <a:rPr lang="en-US" sz="1800" dirty="0"/>
              <a:t>Independent and experienced in valuation</a:t>
            </a:r>
          </a:p>
          <a:p>
            <a:pPr lvl="1"/>
            <a:r>
              <a:rPr lang="en-US" sz="1800" dirty="0"/>
              <a:t>Utilize expertise, experience, industry standards, and guidelines provided by IRS </a:t>
            </a:r>
          </a:p>
        </p:txBody>
      </p:sp>
      <p:sp>
        <p:nvSpPr>
          <p:cNvPr id="2" name="Slide Number Placeholder 1"/>
          <p:cNvSpPr>
            <a:spLocks noGrp="1"/>
          </p:cNvSpPr>
          <p:nvPr>
            <p:ph type="sldNum" sz="quarter" idx="11"/>
          </p:nvPr>
        </p:nvSpPr>
        <p:spPr/>
        <p:txBody>
          <a:bodyPr/>
          <a:lstStyle/>
          <a:p>
            <a:fld id="{3F4A1D18-11D3-48BD-8350-4A5302B27EC3}" type="slidenum">
              <a:rPr lang="en-US" sz="1200" smtClean="0"/>
              <a:pPr/>
              <a:t>21</a:t>
            </a:fld>
            <a:endParaRPr lang="en-US" sz="1200" dirty="0"/>
          </a:p>
        </p:txBody>
      </p:sp>
      <p:sp>
        <p:nvSpPr>
          <p:cNvPr id="100356" name="Rectangle 4"/>
          <p:cNvSpPr>
            <a:spLocks noChangeArrowheads="1"/>
          </p:cNvSpPr>
          <p:nvPr/>
        </p:nvSpPr>
        <p:spPr bwMode="auto">
          <a:xfrm>
            <a:off x="304800" y="1828800"/>
            <a:ext cx="8763000" cy="4648200"/>
          </a:xfrm>
          <a:prstGeom prst="rect">
            <a:avLst/>
          </a:prstGeom>
          <a:noFill/>
          <a:ln w="9525">
            <a:noFill/>
            <a:miter lim="800000"/>
            <a:headEnd/>
            <a:tailEnd/>
          </a:ln>
          <a:effectLst/>
        </p:spPr>
        <p:txBody>
          <a:bodyPr/>
          <a:lstStyle/>
          <a:p>
            <a:pPr marL="342900" indent="-342900" eaLnBrk="0" hangingPunct="0">
              <a:lnSpc>
                <a:spcPct val="90000"/>
              </a:lnSpc>
              <a:spcBef>
                <a:spcPct val="50000"/>
              </a:spcBef>
              <a:buSzPct val="150000"/>
            </a:pPr>
            <a:endParaRPr lang="en-US" sz="2200" dirty="0">
              <a:solidFill>
                <a:srgbClr val="0000CC"/>
              </a:solidFill>
            </a:endParaRPr>
          </a:p>
        </p:txBody>
      </p:sp>
      <p:sp>
        <p:nvSpPr>
          <p:cNvPr id="11" name="Rectangle 10"/>
          <p:cNvSpPr/>
          <p:nvPr/>
        </p:nvSpPr>
        <p:spPr>
          <a:xfrm>
            <a:off x="533400" y="1143000"/>
            <a:ext cx="2286000" cy="3139321"/>
          </a:xfrm>
          <a:prstGeom prst="rect">
            <a:avLst/>
          </a:prstGeom>
        </p:spPr>
        <p:txBody>
          <a:bodyPr wrap="square">
            <a:spAutoFit/>
          </a:bodyPr>
          <a:lstStyle/>
          <a:p>
            <a:r>
              <a:rPr lang="en-US" sz="2400" b="1" cap="small" dirty="0">
                <a:solidFill>
                  <a:schemeClr val="tx2"/>
                </a:solidFill>
                <a:latin typeface="+mn-lt"/>
                <a:ea typeface="+mn-ea"/>
              </a:rPr>
              <a:t>How is stock price determined</a:t>
            </a:r>
            <a:r>
              <a:rPr lang="en-US" sz="2400" dirty="0">
                <a:latin typeface="+mn-lt"/>
              </a:rPr>
              <a:t>?</a:t>
            </a:r>
            <a:r>
              <a:rPr lang="en-US" sz="2800" dirty="0">
                <a:latin typeface="+mn-lt"/>
              </a:rPr>
              <a:t/>
            </a:r>
            <a:br>
              <a:rPr lang="en-US" sz="2800" dirty="0">
                <a:latin typeface="+mn-lt"/>
              </a:rPr>
            </a:br>
            <a:endParaRPr lang="en-US" sz="2800" dirty="0">
              <a:latin typeface="+mn-lt"/>
            </a:endParaRPr>
          </a:p>
          <a:p>
            <a:r>
              <a:rPr lang="en-US" sz="2800" dirty="0">
                <a:latin typeface="+mn-lt"/>
              </a:rPr>
              <a:t/>
            </a:r>
            <a:br>
              <a:rPr lang="en-US" sz="2800" dirty="0">
                <a:latin typeface="+mn-lt"/>
              </a:rPr>
            </a:br>
            <a:r>
              <a:rPr lang="en-US" sz="1400" b="1" cap="small" dirty="0">
                <a:solidFill>
                  <a:schemeClr val="tx2"/>
                </a:solidFill>
                <a:latin typeface="+mn-lt"/>
                <a:ea typeface="+mn-ea"/>
              </a:rPr>
              <a:t>By law the ESOP may not pay more than fair market value as determined by an independent valuation firm and trustee</a:t>
            </a:r>
          </a:p>
        </p:txBody>
      </p:sp>
    </p:spTree>
    <p:extLst>
      <p:ext uri="{BB962C8B-B14F-4D97-AF65-F5344CB8AC3E}">
        <p14:creationId xmlns:p14="http://schemas.microsoft.com/office/powerpoint/2010/main" val="147509332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035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035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0357">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00357">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00357">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00357">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00357">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p:txBody>
          <a:bodyPr/>
          <a:lstStyle/>
          <a:p>
            <a:r>
              <a:rPr lang="en-CA" dirty="0" smtClean="0"/>
              <a:t>agenda</a:t>
            </a:r>
            <a:endParaRPr lang="en-US" dirty="0"/>
          </a:p>
        </p:txBody>
      </p:sp>
      <p:sp>
        <p:nvSpPr>
          <p:cNvPr id="327683" name="Rectangle 3"/>
          <p:cNvSpPr>
            <a:spLocks noGrp="1" noChangeArrowheads="1"/>
          </p:cNvSpPr>
          <p:nvPr>
            <p:ph sz="quarter" idx="4"/>
          </p:nvPr>
        </p:nvSpPr>
        <p:spPr/>
        <p:txBody>
          <a:bodyPr/>
          <a:lstStyle/>
          <a:p>
            <a:r>
              <a:rPr lang="en-US" dirty="0">
                <a:solidFill>
                  <a:schemeClr val="bg1">
                    <a:lumMod val="50000"/>
                  </a:schemeClr>
                </a:solidFill>
              </a:rPr>
              <a:t>Why ESOPs?</a:t>
            </a:r>
          </a:p>
          <a:p>
            <a:r>
              <a:rPr lang="en-US" dirty="0" smtClean="0">
                <a:solidFill>
                  <a:schemeClr val="bg1">
                    <a:lumMod val="50000"/>
                  </a:schemeClr>
                </a:solidFill>
              </a:rPr>
              <a:t>What is an ESOP?</a:t>
            </a:r>
          </a:p>
          <a:p>
            <a:r>
              <a:rPr lang="en-US" dirty="0">
                <a:solidFill>
                  <a:schemeClr val="bg1">
                    <a:lumMod val="50000"/>
                  </a:schemeClr>
                </a:solidFill>
              </a:rPr>
              <a:t>ESOP history and facts</a:t>
            </a:r>
          </a:p>
          <a:p>
            <a:r>
              <a:rPr lang="en-US" dirty="0">
                <a:solidFill>
                  <a:schemeClr val="bg1">
                    <a:lumMod val="50000"/>
                  </a:schemeClr>
                </a:solidFill>
              </a:rPr>
              <a:t>ESOP </a:t>
            </a:r>
            <a:r>
              <a:rPr lang="en-US" dirty="0" smtClean="0">
                <a:solidFill>
                  <a:schemeClr val="bg1">
                    <a:lumMod val="50000"/>
                  </a:schemeClr>
                </a:solidFill>
              </a:rPr>
              <a:t>mechanics</a:t>
            </a:r>
            <a:endParaRPr lang="en-US" dirty="0">
              <a:solidFill>
                <a:schemeClr val="bg1">
                  <a:lumMod val="50000"/>
                </a:schemeClr>
              </a:solidFill>
            </a:endParaRPr>
          </a:p>
          <a:p>
            <a:r>
              <a:rPr lang="en-US" sz="2800" b="1" dirty="0"/>
              <a:t>Advantages and disadvantages</a:t>
            </a:r>
          </a:p>
          <a:p>
            <a:r>
              <a:rPr lang="en-US" dirty="0">
                <a:solidFill>
                  <a:schemeClr val="bg1">
                    <a:lumMod val="50000"/>
                  </a:schemeClr>
                </a:solidFill>
              </a:rPr>
              <a:t>The process and team</a:t>
            </a:r>
          </a:p>
          <a:p>
            <a:r>
              <a:rPr lang="en-US" dirty="0">
                <a:solidFill>
                  <a:schemeClr val="bg1">
                    <a:lumMod val="50000"/>
                  </a:schemeClr>
                </a:solidFill>
              </a:rPr>
              <a:t>Characteristics of an ESOP candidate</a:t>
            </a:r>
          </a:p>
          <a:p>
            <a:pPr lvl="1"/>
            <a:endParaRPr lang="en-US" dirty="0" smtClean="0"/>
          </a:p>
          <a:p>
            <a:pPr lvl="1"/>
            <a:endParaRPr lang="en-US" dirty="0" smtClean="0"/>
          </a:p>
          <a:p>
            <a:pPr lvl="2"/>
            <a:endParaRPr lang="en-US" dirty="0" smtClean="0"/>
          </a:p>
          <a:p>
            <a:pPr lvl="1"/>
            <a:endParaRPr lang="en-US" dirty="0" smtClean="0"/>
          </a:p>
          <a:p>
            <a:pPr lvl="1"/>
            <a:endParaRPr lang="en-CA" dirty="0"/>
          </a:p>
        </p:txBody>
      </p:sp>
      <p:sp>
        <p:nvSpPr>
          <p:cNvPr id="3" name="Slide Number Placeholder 2"/>
          <p:cNvSpPr>
            <a:spLocks noGrp="1"/>
          </p:cNvSpPr>
          <p:nvPr>
            <p:ph type="sldNum" sz="quarter" idx="11"/>
          </p:nvPr>
        </p:nvSpPr>
        <p:spPr/>
        <p:txBody>
          <a:bodyPr/>
          <a:lstStyle/>
          <a:p>
            <a:pPr>
              <a:defRPr/>
            </a:pPr>
            <a:fld id="{1AAB5FC7-5A8F-443F-A35A-C8AA2B2BBF47}" type="slidenum">
              <a:rPr lang="en-US" sz="1200" smtClean="0"/>
              <a:pPr>
                <a:defRPr/>
              </a:pPr>
              <a:t>22</a:t>
            </a:fld>
            <a:endParaRPr lang="en-US" sz="1200" dirty="0"/>
          </a:p>
        </p:txBody>
      </p:sp>
    </p:spTree>
    <p:extLst>
      <p:ext uri="{BB962C8B-B14F-4D97-AF65-F5344CB8AC3E}">
        <p14:creationId xmlns:p14="http://schemas.microsoft.com/office/powerpoint/2010/main" val="2657877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327683">
                                            <p:txEl>
                                              <p:pRg st="0" end="0"/>
                                            </p:txEl>
                                          </p:spTgt>
                                        </p:tgtEl>
                                        <p:attrNameLst>
                                          <p:attrName>style.visibility</p:attrName>
                                        </p:attrNameLst>
                                      </p:cBhvr>
                                      <p:to>
                                        <p:strVal val="visible"/>
                                      </p:to>
                                    </p:set>
                                    <p:animEffect transition="in" filter="fade">
                                      <p:cBhvr>
                                        <p:cTn id="7" dur="500"/>
                                        <p:tgtEl>
                                          <p:spTgt spid="327683">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27683">
                                            <p:txEl>
                                              <p:pRg st="1" end="1"/>
                                            </p:txEl>
                                          </p:spTgt>
                                        </p:tgtEl>
                                        <p:attrNameLst>
                                          <p:attrName>style.visibility</p:attrName>
                                        </p:attrNameLst>
                                      </p:cBhvr>
                                      <p:to>
                                        <p:strVal val="visible"/>
                                      </p:to>
                                    </p:set>
                                    <p:animEffect transition="in" filter="fade">
                                      <p:cBhvr>
                                        <p:cTn id="10" dur="500"/>
                                        <p:tgtEl>
                                          <p:spTgt spid="327683">
                                            <p:txEl>
                                              <p:pRg st="1" end="1"/>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327683">
                                            <p:txEl>
                                              <p:pRg st="2" end="2"/>
                                            </p:txEl>
                                          </p:spTgt>
                                        </p:tgtEl>
                                        <p:attrNameLst>
                                          <p:attrName>style.visibility</p:attrName>
                                        </p:attrNameLst>
                                      </p:cBhvr>
                                      <p:to>
                                        <p:strVal val="visible"/>
                                      </p:to>
                                    </p:set>
                                    <p:animEffect transition="in" filter="fade">
                                      <p:cBhvr>
                                        <p:cTn id="13" dur="500"/>
                                        <p:tgtEl>
                                          <p:spTgt spid="327683">
                                            <p:txEl>
                                              <p:pRg st="2" end="2"/>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327683">
                                            <p:txEl>
                                              <p:pRg st="3" end="3"/>
                                            </p:txEl>
                                          </p:spTgt>
                                        </p:tgtEl>
                                        <p:attrNameLst>
                                          <p:attrName>style.visibility</p:attrName>
                                        </p:attrNameLst>
                                      </p:cBhvr>
                                      <p:to>
                                        <p:strVal val="visible"/>
                                      </p:to>
                                    </p:set>
                                    <p:animEffect transition="in" filter="fade">
                                      <p:cBhvr>
                                        <p:cTn id="16" dur="500"/>
                                        <p:tgtEl>
                                          <p:spTgt spid="327683">
                                            <p:txEl>
                                              <p:pRg st="3" end="3"/>
                                            </p:txEl>
                                          </p:spTgt>
                                        </p:tgtEl>
                                      </p:cBhvr>
                                    </p:animEffect>
                                  </p:childTnLst>
                                </p:cTn>
                              </p:par>
                              <p:par>
                                <p:cTn id="17" presetID="10" presetClass="entr" presetSubtype="0" fill="hold" nodeType="withEffect">
                                  <p:stCondLst>
                                    <p:cond delay="0"/>
                                  </p:stCondLst>
                                  <p:childTnLst>
                                    <p:set>
                                      <p:cBhvr>
                                        <p:cTn id="18" dur="1" fill="hold">
                                          <p:stCondLst>
                                            <p:cond delay="0"/>
                                          </p:stCondLst>
                                        </p:cTn>
                                        <p:tgtEl>
                                          <p:spTgt spid="327683">
                                            <p:txEl>
                                              <p:pRg st="4" end="4"/>
                                            </p:txEl>
                                          </p:spTgt>
                                        </p:tgtEl>
                                        <p:attrNameLst>
                                          <p:attrName>style.visibility</p:attrName>
                                        </p:attrNameLst>
                                      </p:cBhvr>
                                      <p:to>
                                        <p:strVal val="visible"/>
                                      </p:to>
                                    </p:set>
                                    <p:animEffect transition="in" filter="fade">
                                      <p:cBhvr>
                                        <p:cTn id="19" dur="500"/>
                                        <p:tgtEl>
                                          <p:spTgt spid="327683">
                                            <p:txEl>
                                              <p:pRg st="4" end="4"/>
                                            </p:txEl>
                                          </p:spTgt>
                                        </p:tgtEl>
                                      </p:cBhvr>
                                    </p:animEffect>
                                  </p:childTnLst>
                                </p:cTn>
                              </p:par>
                              <p:par>
                                <p:cTn id="20" presetID="10" presetClass="entr" presetSubtype="0" fill="hold" nodeType="withEffect">
                                  <p:stCondLst>
                                    <p:cond delay="0"/>
                                  </p:stCondLst>
                                  <p:childTnLst>
                                    <p:set>
                                      <p:cBhvr>
                                        <p:cTn id="21" dur="1" fill="hold">
                                          <p:stCondLst>
                                            <p:cond delay="0"/>
                                          </p:stCondLst>
                                        </p:cTn>
                                        <p:tgtEl>
                                          <p:spTgt spid="327683">
                                            <p:txEl>
                                              <p:pRg st="5" end="5"/>
                                            </p:txEl>
                                          </p:spTgt>
                                        </p:tgtEl>
                                        <p:attrNameLst>
                                          <p:attrName>style.visibility</p:attrName>
                                        </p:attrNameLst>
                                      </p:cBhvr>
                                      <p:to>
                                        <p:strVal val="visible"/>
                                      </p:to>
                                    </p:set>
                                    <p:animEffect transition="in" filter="fade">
                                      <p:cBhvr>
                                        <p:cTn id="22" dur="500"/>
                                        <p:tgtEl>
                                          <p:spTgt spid="327683">
                                            <p:txEl>
                                              <p:pRg st="5" end="5"/>
                                            </p:txEl>
                                          </p:spTgt>
                                        </p:tgtEl>
                                      </p:cBhvr>
                                    </p:animEffect>
                                  </p:childTnLst>
                                </p:cTn>
                              </p:par>
                              <p:par>
                                <p:cTn id="23" presetID="10" presetClass="entr" presetSubtype="0" fill="hold" nodeType="withEffect">
                                  <p:stCondLst>
                                    <p:cond delay="0"/>
                                  </p:stCondLst>
                                  <p:childTnLst>
                                    <p:set>
                                      <p:cBhvr>
                                        <p:cTn id="24" dur="1" fill="hold">
                                          <p:stCondLst>
                                            <p:cond delay="0"/>
                                          </p:stCondLst>
                                        </p:cTn>
                                        <p:tgtEl>
                                          <p:spTgt spid="327683">
                                            <p:txEl>
                                              <p:pRg st="6" end="6"/>
                                            </p:txEl>
                                          </p:spTgt>
                                        </p:tgtEl>
                                        <p:attrNameLst>
                                          <p:attrName>style.visibility</p:attrName>
                                        </p:attrNameLst>
                                      </p:cBhvr>
                                      <p:to>
                                        <p:strVal val="visible"/>
                                      </p:to>
                                    </p:set>
                                    <p:animEffect transition="in" filter="fade">
                                      <p:cBhvr>
                                        <p:cTn id="25" dur="500"/>
                                        <p:tgtEl>
                                          <p:spTgt spid="32768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762000" y="1143000"/>
            <a:ext cx="2057400" cy="4419600"/>
          </a:xfrm>
        </p:spPr>
        <p:txBody>
          <a:bodyPr/>
          <a:lstStyle/>
          <a:p>
            <a:r>
              <a:rPr lang="en-US" dirty="0" smtClean="0"/>
              <a:t>Tax advantages</a:t>
            </a:r>
            <a:endParaRPr lang="en-US" dirty="0"/>
          </a:p>
        </p:txBody>
      </p:sp>
      <p:sp>
        <p:nvSpPr>
          <p:cNvPr id="59395" name="Rectangle 3"/>
          <p:cNvSpPr>
            <a:spLocks noGrp="1" noChangeArrowheads="1"/>
          </p:cNvSpPr>
          <p:nvPr>
            <p:ph sz="quarter" idx="4"/>
          </p:nvPr>
        </p:nvSpPr>
        <p:spPr/>
        <p:txBody>
          <a:bodyPr/>
          <a:lstStyle/>
          <a:p>
            <a:r>
              <a:rPr lang="en-US" sz="2000" dirty="0"/>
              <a:t>Tax-deductible principal repayment [IRC 404(a)(9)]</a:t>
            </a:r>
          </a:p>
          <a:p>
            <a:r>
              <a:rPr lang="en-US" sz="2000" dirty="0"/>
              <a:t>Tax-free S corporation income [IRC 409(p) and 512(a)]</a:t>
            </a:r>
          </a:p>
          <a:p>
            <a:r>
              <a:rPr lang="en-US" sz="2000" dirty="0"/>
              <a:t>Tax-deferred sale - C corporation stock [IRC 1042]</a:t>
            </a:r>
          </a:p>
          <a:p>
            <a:r>
              <a:rPr lang="en-US" sz="2000" dirty="0"/>
              <a:t>Tax-deductible dividends “C” corporation [IRC § 404(k)] </a:t>
            </a:r>
          </a:p>
          <a:p>
            <a:r>
              <a:rPr lang="en-US" sz="2000" dirty="0"/>
              <a:t>Contributions may be reimbursable under federal government cost-plus contracts</a:t>
            </a:r>
          </a:p>
          <a:p>
            <a:r>
              <a:rPr lang="en-US" sz="2000" dirty="0"/>
              <a:t>ESOPs are frequently in addition to a 401(k) plan</a:t>
            </a:r>
          </a:p>
          <a:p>
            <a:pPr lvl="1"/>
            <a:endParaRPr lang="en-US" sz="1800" dirty="0"/>
          </a:p>
          <a:p>
            <a:endParaRPr lang="en-US" sz="2000" dirty="0"/>
          </a:p>
        </p:txBody>
      </p:sp>
      <p:sp>
        <p:nvSpPr>
          <p:cNvPr id="2" name="Slide Number Placeholder 1"/>
          <p:cNvSpPr>
            <a:spLocks noGrp="1"/>
          </p:cNvSpPr>
          <p:nvPr>
            <p:ph type="sldNum" sz="quarter" idx="11"/>
          </p:nvPr>
        </p:nvSpPr>
        <p:spPr/>
        <p:txBody>
          <a:bodyPr/>
          <a:lstStyle/>
          <a:p>
            <a:fld id="{1AAB5FC7-5A8F-443F-A35A-C8AA2B2BBF47}" type="slidenum">
              <a:rPr lang="en-US" sz="1200" smtClean="0"/>
              <a:pPr/>
              <a:t>23</a:t>
            </a:fld>
            <a:endParaRPr lang="en-US" sz="1200" dirty="0"/>
          </a:p>
        </p:txBody>
      </p:sp>
    </p:spTree>
    <p:extLst>
      <p:ext uri="{BB962C8B-B14F-4D97-AF65-F5344CB8AC3E}">
        <p14:creationId xmlns:p14="http://schemas.microsoft.com/office/powerpoint/2010/main" val="231387864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59395">
                                            <p:txEl>
                                              <p:pRg st="0" end="0"/>
                                            </p:txEl>
                                          </p:spTgt>
                                        </p:tgtEl>
                                        <p:attrNameLst>
                                          <p:attrName>style.visibility</p:attrName>
                                        </p:attrNameLst>
                                      </p:cBhvr>
                                      <p:to>
                                        <p:strVal val="visible"/>
                                      </p:to>
                                    </p:set>
                                    <p:animEffect transition="in" filter="fade">
                                      <p:cBhvr>
                                        <p:cTn id="7" dur="1000"/>
                                        <p:tgtEl>
                                          <p:spTgt spid="59395">
                                            <p:txEl>
                                              <p:pRg st="0" end="0"/>
                                            </p:txEl>
                                          </p:spTgt>
                                        </p:tgtEl>
                                      </p:cBhvr>
                                    </p:animEffect>
                                    <p:anim calcmode="lin" valueType="num">
                                      <p:cBhvr>
                                        <p:cTn id="8" dur="1000" fill="hold"/>
                                        <p:tgtEl>
                                          <p:spTgt spid="59395">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59395">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59395">
                                            <p:txEl>
                                              <p:pRg st="1" end="1"/>
                                            </p:txEl>
                                          </p:spTgt>
                                        </p:tgtEl>
                                        <p:attrNameLst>
                                          <p:attrName>style.visibility</p:attrName>
                                        </p:attrNameLst>
                                      </p:cBhvr>
                                      <p:to>
                                        <p:strVal val="visible"/>
                                      </p:to>
                                    </p:set>
                                    <p:animEffect transition="in" filter="fade">
                                      <p:cBhvr>
                                        <p:cTn id="14" dur="1000"/>
                                        <p:tgtEl>
                                          <p:spTgt spid="59395">
                                            <p:txEl>
                                              <p:pRg st="1" end="1"/>
                                            </p:txEl>
                                          </p:spTgt>
                                        </p:tgtEl>
                                      </p:cBhvr>
                                    </p:animEffect>
                                    <p:anim calcmode="lin" valueType="num">
                                      <p:cBhvr>
                                        <p:cTn id="15" dur="1000" fill="hold"/>
                                        <p:tgtEl>
                                          <p:spTgt spid="59395">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59395">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59395">
                                            <p:txEl>
                                              <p:pRg st="2" end="2"/>
                                            </p:txEl>
                                          </p:spTgt>
                                        </p:tgtEl>
                                        <p:attrNameLst>
                                          <p:attrName>style.visibility</p:attrName>
                                        </p:attrNameLst>
                                      </p:cBhvr>
                                      <p:to>
                                        <p:strVal val="visible"/>
                                      </p:to>
                                    </p:set>
                                    <p:animEffect transition="in" filter="fade">
                                      <p:cBhvr>
                                        <p:cTn id="21" dur="1000"/>
                                        <p:tgtEl>
                                          <p:spTgt spid="59395">
                                            <p:txEl>
                                              <p:pRg st="2" end="2"/>
                                            </p:txEl>
                                          </p:spTgt>
                                        </p:tgtEl>
                                      </p:cBhvr>
                                    </p:animEffect>
                                    <p:anim calcmode="lin" valueType="num">
                                      <p:cBhvr>
                                        <p:cTn id="22" dur="1000" fill="hold"/>
                                        <p:tgtEl>
                                          <p:spTgt spid="59395">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59395">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59395">
                                            <p:txEl>
                                              <p:pRg st="3" end="3"/>
                                            </p:txEl>
                                          </p:spTgt>
                                        </p:tgtEl>
                                        <p:attrNameLst>
                                          <p:attrName>style.visibility</p:attrName>
                                        </p:attrNameLst>
                                      </p:cBhvr>
                                      <p:to>
                                        <p:strVal val="visible"/>
                                      </p:to>
                                    </p:set>
                                    <p:animEffect transition="in" filter="fade">
                                      <p:cBhvr>
                                        <p:cTn id="28" dur="1000"/>
                                        <p:tgtEl>
                                          <p:spTgt spid="59395">
                                            <p:txEl>
                                              <p:pRg st="3" end="3"/>
                                            </p:txEl>
                                          </p:spTgt>
                                        </p:tgtEl>
                                      </p:cBhvr>
                                    </p:animEffect>
                                    <p:anim calcmode="lin" valueType="num">
                                      <p:cBhvr>
                                        <p:cTn id="29" dur="1000" fill="hold"/>
                                        <p:tgtEl>
                                          <p:spTgt spid="59395">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59395">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59395">
                                            <p:txEl>
                                              <p:pRg st="4" end="4"/>
                                            </p:txEl>
                                          </p:spTgt>
                                        </p:tgtEl>
                                        <p:attrNameLst>
                                          <p:attrName>style.visibility</p:attrName>
                                        </p:attrNameLst>
                                      </p:cBhvr>
                                      <p:to>
                                        <p:strVal val="visible"/>
                                      </p:to>
                                    </p:set>
                                    <p:animEffect transition="in" filter="fade">
                                      <p:cBhvr>
                                        <p:cTn id="35" dur="1000"/>
                                        <p:tgtEl>
                                          <p:spTgt spid="59395">
                                            <p:txEl>
                                              <p:pRg st="4" end="4"/>
                                            </p:txEl>
                                          </p:spTgt>
                                        </p:tgtEl>
                                      </p:cBhvr>
                                    </p:animEffect>
                                    <p:anim calcmode="lin" valueType="num">
                                      <p:cBhvr>
                                        <p:cTn id="36" dur="1000" fill="hold"/>
                                        <p:tgtEl>
                                          <p:spTgt spid="59395">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59395">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59395">
                                            <p:txEl>
                                              <p:pRg st="5" end="5"/>
                                            </p:txEl>
                                          </p:spTgt>
                                        </p:tgtEl>
                                        <p:attrNameLst>
                                          <p:attrName>style.visibility</p:attrName>
                                        </p:attrNameLst>
                                      </p:cBhvr>
                                      <p:to>
                                        <p:strVal val="visible"/>
                                      </p:to>
                                    </p:set>
                                    <p:animEffect transition="in" filter="fade">
                                      <p:cBhvr>
                                        <p:cTn id="42" dur="1000"/>
                                        <p:tgtEl>
                                          <p:spTgt spid="59395">
                                            <p:txEl>
                                              <p:pRg st="5" end="5"/>
                                            </p:txEl>
                                          </p:spTgt>
                                        </p:tgtEl>
                                      </p:cBhvr>
                                    </p:animEffect>
                                    <p:anim calcmode="lin" valueType="num">
                                      <p:cBhvr>
                                        <p:cTn id="43" dur="1000" fill="hold"/>
                                        <p:tgtEl>
                                          <p:spTgt spid="59395">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59395">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9395" grpId="0" build="p"/>
    </p:bldLst>
  </p:timing>
</p:sld>
</file>

<file path=ppt/slides/slide2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533402" y="1019175"/>
            <a:ext cx="2291467" cy="4419600"/>
          </a:xfrm>
        </p:spPr>
        <p:txBody>
          <a:bodyPr/>
          <a:lstStyle/>
          <a:p>
            <a:r>
              <a:rPr lang="en-US" dirty="0"/>
              <a:t>Advantages </a:t>
            </a:r>
          </a:p>
        </p:txBody>
      </p:sp>
      <p:sp>
        <p:nvSpPr>
          <p:cNvPr id="220163" name="Rectangle 3"/>
          <p:cNvSpPr>
            <a:spLocks noGrp="1" noChangeArrowheads="1"/>
          </p:cNvSpPr>
          <p:nvPr>
            <p:ph sz="quarter" idx="4"/>
          </p:nvPr>
        </p:nvSpPr>
        <p:spPr>
          <a:xfrm>
            <a:off x="3429000" y="1019177"/>
            <a:ext cx="4953000" cy="4924425"/>
          </a:xfrm>
        </p:spPr>
        <p:txBody>
          <a:bodyPr/>
          <a:lstStyle/>
          <a:p>
            <a:pPr marL="230188" indent="-230188">
              <a:lnSpc>
                <a:spcPct val="110000"/>
              </a:lnSpc>
              <a:buClr>
                <a:schemeClr val="tx1"/>
              </a:buClr>
              <a:buSzPct val="150000"/>
              <a:buNone/>
              <a:defRPr/>
            </a:pPr>
            <a:r>
              <a:rPr lang="en-US" sz="1800" u="sng" dirty="0">
                <a:solidFill>
                  <a:srgbClr val="002060"/>
                </a:solidFill>
              </a:rPr>
              <a:t>Company</a:t>
            </a:r>
            <a:r>
              <a:rPr lang="en-US" sz="1800" dirty="0">
                <a:solidFill>
                  <a:srgbClr val="002060"/>
                </a:solidFill>
              </a:rPr>
              <a:t>	</a:t>
            </a:r>
          </a:p>
          <a:p>
            <a:pPr marL="285750" indent="-285750">
              <a:lnSpc>
                <a:spcPct val="110000"/>
              </a:lnSpc>
              <a:spcBef>
                <a:spcPts val="0"/>
              </a:spcBef>
              <a:buClr>
                <a:schemeClr val="tx1"/>
              </a:buClr>
              <a:buSzPct val="150000"/>
              <a:defRPr/>
            </a:pPr>
            <a:r>
              <a:rPr lang="en-US" sz="1800" dirty="0">
                <a:solidFill>
                  <a:srgbClr val="002060"/>
                </a:solidFill>
              </a:rPr>
              <a:t>Substantial tax savings</a:t>
            </a:r>
          </a:p>
          <a:p>
            <a:pPr marL="285750" indent="-285750">
              <a:lnSpc>
                <a:spcPct val="110000"/>
              </a:lnSpc>
              <a:spcBef>
                <a:spcPts val="0"/>
              </a:spcBef>
              <a:buClr>
                <a:schemeClr val="tx1"/>
              </a:buClr>
              <a:buSzPct val="150000"/>
              <a:defRPr/>
            </a:pPr>
            <a:r>
              <a:rPr lang="en-US" sz="1800" dirty="0">
                <a:solidFill>
                  <a:srgbClr val="002060"/>
                </a:solidFill>
              </a:rPr>
              <a:t>Increased cash flow</a:t>
            </a:r>
          </a:p>
          <a:p>
            <a:pPr marL="285750" indent="-285750">
              <a:lnSpc>
                <a:spcPct val="110000"/>
              </a:lnSpc>
              <a:spcBef>
                <a:spcPts val="0"/>
              </a:spcBef>
              <a:buClr>
                <a:schemeClr val="tx1"/>
              </a:buClr>
              <a:buSzPct val="150000"/>
              <a:defRPr/>
            </a:pPr>
            <a:r>
              <a:rPr lang="en-US" sz="1800" dirty="0">
                <a:solidFill>
                  <a:srgbClr val="002060"/>
                </a:solidFill>
              </a:rPr>
              <a:t>Pre-tax dollars repay debt </a:t>
            </a:r>
          </a:p>
          <a:p>
            <a:pPr marL="285750" indent="-285750">
              <a:lnSpc>
                <a:spcPct val="110000"/>
              </a:lnSpc>
              <a:spcBef>
                <a:spcPts val="0"/>
              </a:spcBef>
              <a:buClr>
                <a:schemeClr val="tx1"/>
              </a:buClr>
              <a:buSzPct val="150000"/>
              <a:defRPr/>
            </a:pPr>
            <a:r>
              <a:rPr lang="en-US" sz="1800" dirty="0">
                <a:solidFill>
                  <a:srgbClr val="002060"/>
                </a:solidFill>
              </a:rPr>
              <a:t>Tax-free income, S Corp ESOP stockholder not subject to federal and most states mirror</a:t>
            </a:r>
          </a:p>
          <a:p>
            <a:pPr marL="230188" indent="-230188">
              <a:buClr>
                <a:srgbClr val="808000"/>
              </a:buClr>
              <a:buNone/>
              <a:defRPr/>
            </a:pPr>
            <a:r>
              <a:rPr lang="en-US" sz="1800" u="sng" dirty="0">
                <a:solidFill>
                  <a:srgbClr val="002060"/>
                </a:solidFill>
              </a:rPr>
              <a:t>Stockholders </a:t>
            </a:r>
          </a:p>
          <a:p>
            <a:pPr marL="285750" indent="-285750">
              <a:lnSpc>
                <a:spcPct val="110000"/>
              </a:lnSpc>
              <a:spcBef>
                <a:spcPts val="0"/>
              </a:spcBef>
              <a:buClr>
                <a:schemeClr val="tx1"/>
              </a:buClr>
              <a:buSzPct val="150000"/>
              <a:defRPr/>
            </a:pPr>
            <a:r>
              <a:rPr lang="en-US" sz="1800" dirty="0">
                <a:solidFill>
                  <a:srgbClr val="002060"/>
                </a:solidFill>
              </a:rPr>
              <a:t>Liquidity in part or whole</a:t>
            </a:r>
          </a:p>
          <a:p>
            <a:pPr marL="285750" indent="-285750">
              <a:lnSpc>
                <a:spcPct val="110000"/>
              </a:lnSpc>
              <a:spcBef>
                <a:spcPts val="0"/>
              </a:spcBef>
              <a:buClr>
                <a:schemeClr val="tx1"/>
              </a:buClr>
              <a:buSzPct val="150000"/>
              <a:defRPr/>
            </a:pPr>
            <a:r>
              <a:rPr lang="en-US" sz="1800" dirty="0">
                <a:solidFill>
                  <a:srgbClr val="002060"/>
                </a:solidFill>
              </a:rPr>
              <a:t>IRC 1042 “tax-free” rollover</a:t>
            </a:r>
          </a:p>
          <a:p>
            <a:pPr marL="285750" indent="-285750">
              <a:lnSpc>
                <a:spcPct val="110000"/>
              </a:lnSpc>
              <a:spcBef>
                <a:spcPts val="0"/>
              </a:spcBef>
              <a:buClr>
                <a:schemeClr val="tx1"/>
              </a:buClr>
              <a:buSzPct val="150000"/>
              <a:defRPr/>
            </a:pPr>
            <a:r>
              <a:rPr lang="en-US" sz="1800" dirty="0">
                <a:solidFill>
                  <a:srgbClr val="002060"/>
                </a:solidFill>
              </a:rPr>
              <a:t>Selling shareholders can remain involved (if desired)</a:t>
            </a:r>
          </a:p>
          <a:p>
            <a:pPr marL="0" indent="0">
              <a:lnSpc>
                <a:spcPct val="110000"/>
              </a:lnSpc>
              <a:buClr>
                <a:srgbClr val="808000"/>
              </a:buClr>
              <a:buSzPct val="150000"/>
              <a:buNone/>
              <a:defRPr/>
            </a:pPr>
            <a:r>
              <a:rPr lang="en-US" sz="1800" u="sng" dirty="0">
                <a:solidFill>
                  <a:srgbClr val="002060"/>
                </a:solidFill>
              </a:rPr>
              <a:t>Employees</a:t>
            </a:r>
          </a:p>
          <a:p>
            <a:pPr marL="285750" indent="-285750">
              <a:lnSpc>
                <a:spcPct val="110000"/>
              </a:lnSpc>
              <a:spcBef>
                <a:spcPts val="0"/>
              </a:spcBef>
              <a:buClr>
                <a:schemeClr val="tx1"/>
              </a:buClr>
              <a:buSzPct val="150000"/>
              <a:defRPr/>
            </a:pPr>
            <a:r>
              <a:rPr lang="en-US" sz="1800" dirty="0">
                <a:solidFill>
                  <a:srgbClr val="002060"/>
                </a:solidFill>
              </a:rPr>
              <a:t>Share in equity growth</a:t>
            </a:r>
          </a:p>
          <a:p>
            <a:pPr marL="285750" indent="-285750">
              <a:lnSpc>
                <a:spcPct val="110000"/>
              </a:lnSpc>
              <a:spcBef>
                <a:spcPts val="0"/>
              </a:spcBef>
              <a:buClr>
                <a:schemeClr val="tx1"/>
              </a:buClr>
              <a:buSzPct val="150000"/>
              <a:defRPr/>
            </a:pPr>
            <a:r>
              <a:rPr lang="en-US" sz="1800" dirty="0">
                <a:solidFill>
                  <a:srgbClr val="002060"/>
                </a:solidFill>
              </a:rPr>
              <a:t>Research shows ESOP companies  more likely to have other retirement-oriented benefit plans</a:t>
            </a:r>
          </a:p>
          <a:p>
            <a:pPr marL="285750" indent="-285750">
              <a:lnSpc>
                <a:spcPct val="110000"/>
              </a:lnSpc>
              <a:spcBef>
                <a:spcPts val="0"/>
              </a:spcBef>
              <a:buClr>
                <a:schemeClr val="tx1"/>
              </a:buClr>
              <a:buSzPct val="150000"/>
              <a:defRPr/>
            </a:pPr>
            <a:r>
              <a:rPr lang="en-US" sz="1800" dirty="0">
                <a:solidFill>
                  <a:srgbClr val="002060"/>
                </a:solidFill>
              </a:rPr>
              <a:t>Proven motivator</a:t>
            </a:r>
          </a:p>
          <a:p>
            <a:pPr marL="285750" indent="-285750">
              <a:lnSpc>
                <a:spcPct val="110000"/>
              </a:lnSpc>
              <a:spcBef>
                <a:spcPts val="0"/>
              </a:spcBef>
              <a:buClr>
                <a:schemeClr val="tx1"/>
              </a:buClr>
              <a:buSzPct val="150000"/>
              <a:defRPr/>
            </a:pPr>
            <a:r>
              <a:rPr lang="en-US" sz="1800" dirty="0">
                <a:solidFill>
                  <a:srgbClr val="002060"/>
                </a:solidFill>
              </a:rPr>
              <a:t>Retains key employees</a:t>
            </a:r>
          </a:p>
          <a:p>
            <a:pPr marL="168275" indent="-168275">
              <a:lnSpc>
                <a:spcPct val="110000"/>
              </a:lnSpc>
              <a:buClr>
                <a:schemeClr val="tx1"/>
              </a:buClr>
              <a:buSzPct val="150000"/>
              <a:buFontTx/>
              <a:buChar char="•"/>
              <a:defRPr/>
            </a:pPr>
            <a:endParaRPr lang="en-US" sz="1800" b="1" dirty="0">
              <a:solidFill>
                <a:srgbClr val="002060"/>
              </a:solidFill>
              <a:ea typeface="MS PGothic" pitchFamily="34" charset="-128"/>
            </a:endParaRPr>
          </a:p>
          <a:p>
            <a:pPr marL="0" indent="0">
              <a:lnSpc>
                <a:spcPct val="110000"/>
              </a:lnSpc>
              <a:buClr>
                <a:schemeClr val="tx1"/>
              </a:buClr>
              <a:buSzPct val="150000"/>
              <a:buNone/>
              <a:defRPr/>
            </a:pPr>
            <a:endParaRPr lang="en-US" sz="1800" dirty="0">
              <a:solidFill>
                <a:srgbClr val="002060"/>
              </a:solidFill>
            </a:endParaRPr>
          </a:p>
        </p:txBody>
      </p:sp>
      <p:sp>
        <p:nvSpPr>
          <p:cNvPr id="2" name="Slide Number Placeholder 1"/>
          <p:cNvSpPr>
            <a:spLocks noGrp="1"/>
          </p:cNvSpPr>
          <p:nvPr>
            <p:ph type="sldNum" sz="quarter" idx="11"/>
          </p:nvPr>
        </p:nvSpPr>
        <p:spPr/>
        <p:txBody>
          <a:bodyPr/>
          <a:lstStyle/>
          <a:p>
            <a:pPr>
              <a:defRPr/>
            </a:pPr>
            <a:fld id="{3F4A1D18-11D3-48BD-8350-4A5302B27EC3}" type="slidenum">
              <a:rPr lang="en-US" sz="1200" smtClean="0"/>
              <a:pPr>
                <a:defRPr/>
              </a:pPr>
              <a:t>24</a:t>
            </a:fld>
            <a:endParaRPr lang="en-US" sz="1200" dirty="0"/>
          </a:p>
        </p:txBody>
      </p:sp>
      <p:sp>
        <p:nvSpPr>
          <p:cNvPr id="220167" name="Rectangle 7"/>
          <p:cNvSpPr>
            <a:spLocks noChangeArrowheads="1"/>
          </p:cNvSpPr>
          <p:nvPr/>
        </p:nvSpPr>
        <p:spPr bwMode="auto">
          <a:xfrm>
            <a:off x="9144000" y="1295400"/>
            <a:ext cx="2297990" cy="4114800"/>
          </a:xfrm>
          <a:prstGeom prst="rect">
            <a:avLst/>
          </a:prstGeom>
          <a:noFill/>
          <a:ln w="9525">
            <a:noFill/>
            <a:miter lim="800000"/>
            <a:headEnd/>
            <a:tailEnd/>
          </a:ln>
        </p:spPr>
        <p:txBody>
          <a:bodyPr/>
          <a:lstStyle/>
          <a:p>
            <a:pPr marL="168275" indent="-168275">
              <a:lnSpc>
                <a:spcPct val="110000"/>
              </a:lnSpc>
              <a:spcBef>
                <a:spcPct val="20000"/>
              </a:spcBef>
              <a:buClr>
                <a:schemeClr val="tx1"/>
              </a:buClr>
              <a:buSzPct val="150000"/>
              <a:buFontTx/>
              <a:buChar char="•"/>
              <a:defRPr/>
            </a:pPr>
            <a:endParaRPr lang="en-US" sz="1600" b="1" dirty="0">
              <a:solidFill>
                <a:srgbClr val="002060"/>
              </a:solidFill>
              <a:latin typeface="+mn-lt"/>
              <a:ea typeface="MS PGothic" pitchFamily="34" charset="-128"/>
            </a:endParaRPr>
          </a:p>
        </p:txBody>
      </p:sp>
      <p:pic>
        <p:nvPicPr>
          <p:cNvPr id="10" name="Picture 11" descr="C:\Users\Paige Ryan\AppData\Local\Microsoft\Windows\Temporary Internet Files\Content.IE5\O0KHNHY4\MP900314082[1].jpg"/>
          <p:cNvPicPr>
            <a:picLocks noChangeAspect="1" noChangeArrowheads="1"/>
          </p:cNvPicPr>
          <p:nvPr/>
        </p:nvPicPr>
        <p:blipFill>
          <a:blip r:embed="rId3" cstate="print">
            <a:duotone>
              <a:schemeClr val="accent1">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1796169" y="4114802"/>
            <a:ext cx="1146881" cy="15984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76802018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220163">
                                            <p:txEl>
                                              <p:pRg st="0" end="0"/>
                                            </p:txEl>
                                          </p:spTgt>
                                        </p:tgtEl>
                                        <p:attrNameLst>
                                          <p:attrName>style.visibility</p:attrName>
                                        </p:attrNameLst>
                                      </p:cBhvr>
                                      <p:to>
                                        <p:strVal val="visible"/>
                                      </p:to>
                                    </p:set>
                                    <p:animEffect transition="in" filter="wipe(up)">
                                      <p:cBhvr>
                                        <p:cTn id="7" dur="500"/>
                                        <p:tgtEl>
                                          <p:spTgt spid="22016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220163">
                                            <p:txEl>
                                              <p:pRg st="1" end="1"/>
                                            </p:txEl>
                                          </p:spTgt>
                                        </p:tgtEl>
                                        <p:attrNameLst>
                                          <p:attrName>style.visibility</p:attrName>
                                        </p:attrNameLst>
                                      </p:cBhvr>
                                      <p:to>
                                        <p:strVal val="visible"/>
                                      </p:to>
                                    </p:set>
                                    <p:animEffect transition="in" filter="wipe(up)">
                                      <p:cBhvr>
                                        <p:cTn id="12" dur="500"/>
                                        <p:tgtEl>
                                          <p:spTgt spid="220163">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1" fill="hold" grpId="0" nodeType="clickEffect">
                                  <p:stCondLst>
                                    <p:cond delay="0"/>
                                  </p:stCondLst>
                                  <p:childTnLst>
                                    <p:set>
                                      <p:cBhvr>
                                        <p:cTn id="16" dur="1" fill="hold">
                                          <p:stCondLst>
                                            <p:cond delay="0"/>
                                          </p:stCondLst>
                                        </p:cTn>
                                        <p:tgtEl>
                                          <p:spTgt spid="220163">
                                            <p:txEl>
                                              <p:pRg st="2" end="2"/>
                                            </p:txEl>
                                          </p:spTgt>
                                        </p:tgtEl>
                                        <p:attrNameLst>
                                          <p:attrName>style.visibility</p:attrName>
                                        </p:attrNameLst>
                                      </p:cBhvr>
                                      <p:to>
                                        <p:strVal val="visible"/>
                                      </p:to>
                                    </p:set>
                                    <p:animEffect transition="in" filter="wipe(up)">
                                      <p:cBhvr>
                                        <p:cTn id="17" dur="500"/>
                                        <p:tgtEl>
                                          <p:spTgt spid="220163">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1" fill="hold" grpId="0" nodeType="clickEffect">
                                  <p:stCondLst>
                                    <p:cond delay="0"/>
                                  </p:stCondLst>
                                  <p:childTnLst>
                                    <p:set>
                                      <p:cBhvr>
                                        <p:cTn id="21" dur="1" fill="hold">
                                          <p:stCondLst>
                                            <p:cond delay="0"/>
                                          </p:stCondLst>
                                        </p:cTn>
                                        <p:tgtEl>
                                          <p:spTgt spid="220163">
                                            <p:txEl>
                                              <p:pRg st="3" end="3"/>
                                            </p:txEl>
                                          </p:spTgt>
                                        </p:tgtEl>
                                        <p:attrNameLst>
                                          <p:attrName>style.visibility</p:attrName>
                                        </p:attrNameLst>
                                      </p:cBhvr>
                                      <p:to>
                                        <p:strVal val="visible"/>
                                      </p:to>
                                    </p:set>
                                    <p:animEffect transition="in" filter="wipe(up)">
                                      <p:cBhvr>
                                        <p:cTn id="22" dur="500"/>
                                        <p:tgtEl>
                                          <p:spTgt spid="220163">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1" fill="hold" grpId="0" nodeType="clickEffect">
                                  <p:stCondLst>
                                    <p:cond delay="0"/>
                                  </p:stCondLst>
                                  <p:childTnLst>
                                    <p:set>
                                      <p:cBhvr>
                                        <p:cTn id="26" dur="1" fill="hold">
                                          <p:stCondLst>
                                            <p:cond delay="0"/>
                                          </p:stCondLst>
                                        </p:cTn>
                                        <p:tgtEl>
                                          <p:spTgt spid="220163">
                                            <p:txEl>
                                              <p:pRg st="4" end="4"/>
                                            </p:txEl>
                                          </p:spTgt>
                                        </p:tgtEl>
                                        <p:attrNameLst>
                                          <p:attrName>style.visibility</p:attrName>
                                        </p:attrNameLst>
                                      </p:cBhvr>
                                      <p:to>
                                        <p:strVal val="visible"/>
                                      </p:to>
                                    </p:set>
                                    <p:animEffect transition="in" filter="wipe(up)">
                                      <p:cBhvr>
                                        <p:cTn id="27" dur="500"/>
                                        <p:tgtEl>
                                          <p:spTgt spid="22016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1" fill="hold" grpId="0" nodeType="clickEffect">
                                  <p:stCondLst>
                                    <p:cond delay="0"/>
                                  </p:stCondLst>
                                  <p:childTnLst>
                                    <p:set>
                                      <p:cBhvr>
                                        <p:cTn id="31" dur="1" fill="hold">
                                          <p:stCondLst>
                                            <p:cond delay="0"/>
                                          </p:stCondLst>
                                        </p:cTn>
                                        <p:tgtEl>
                                          <p:spTgt spid="220163">
                                            <p:txEl>
                                              <p:pRg st="5" end="5"/>
                                            </p:txEl>
                                          </p:spTgt>
                                        </p:tgtEl>
                                        <p:attrNameLst>
                                          <p:attrName>style.visibility</p:attrName>
                                        </p:attrNameLst>
                                      </p:cBhvr>
                                      <p:to>
                                        <p:strVal val="visible"/>
                                      </p:to>
                                    </p:set>
                                    <p:animEffect transition="in" filter="wipe(up)">
                                      <p:cBhvr>
                                        <p:cTn id="32" dur="500"/>
                                        <p:tgtEl>
                                          <p:spTgt spid="22016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1" fill="hold" grpId="0" nodeType="clickEffect">
                                  <p:stCondLst>
                                    <p:cond delay="0"/>
                                  </p:stCondLst>
                                  <p:childTnLst>
                                    <p:set>
                                      <p:cBhvr>
                                        <p:cTn id="36" dur="1" fill="hold">
                                          <p:stCondLst>
                                            <p:cond delay="0"/>
                                          </p:stCondLst>
                                        </p:cTn>
                                        <p:tgtEl>
                                          <p:spTgt spid="220163">
                                            <p:txEl>
                                              <p:pRg st="6" end="6"/>
                                            </p:txEl>
                                          </p:spTgt>
                                        </p:tgtEl>
                                        <p:attrNameLst>
                                          <p:attrName>style.visibility</p:attrName>
                                        </p:attrNameLst>
                                      </p:cBhvr>
                                      <p:to>
                                        <p:strVal val="visible"/>
                                      </p:to>
                                    </p:set>
                                    <p:animEffect transition="in" filter="wipe(up)">
                                      <p:cBhvr>
                                        <p:cTn id="37" dur="500"/>
                                        <p:tgtEl>
                                          <p:spTgt spid="22016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1" fill="hold" grpId="0" nodeType="clickEffect">
                                  <p:stCondLst>
                                    <p:cond delay="0"/>
                                  </p:stCondLst>
                                  <p:childTnLst>
                                    <p:set>
                                      <p:cBhvr>
                                        <p:cTn id="41" dur="1" fill="hold">
                                          <p:stCondLst>
                                            <p:cond delay="0"/>
                                          </p:stCondLst>
                                        </p:cTn>
                                        <p:tgtEl>
                                          <p:spTgt spid="220163">
                                            <p:txEl>
                                              <p:pRg st="7" end="7"/>
                                            </p:txEl>
                                          </p:spTgt>
                                        </p:tgtEl>
                                        <p:attrNameLst>
                                          <p:attrName>style.visibility</p:attrName>
                                        </p:attrNameLst>
                                      </p:cBhvr>
                                      <p:to>
                                        <p:strVal val="visible"/>
                                      </p:to>
                                    </p:set>
                                    <p:animEffect transition="in" filter="wipe(up)">
                                      <p:cBhvr>
                                        <p:cTn id="42" dur="500"/>
                                        <p:tgtEl>
                                          <p:spTgt spid="220163">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1" fill="hold" grpId="0" nodeType="clickEffect">
                                  <p:stCondLst>
                                    <p:cond delay="0"/>
                                  </p:stCondLst>
                                  <p:childTnLst>
                                    <p:set>
                                      <p:cBhvr>
                                        <p:cTn id="46" dur="1" fill="hold">
                                          <p:stCondLst>
                                            <p:cond delay="0"/>
                                          </p:stCondLst>
                                        </p:cTn>
                                        <p:tgtEl>
                                          <p:spTgt spid="220163">
                                            <p:txEl>
                                              <p:pRg st="8" end="8"/>
                                            </p:txEl>
                                          </p:spTgt>
                                        </p:tgtEl>
                                        <p:attrNameLst>
                                          <p:attrName>style.visibility</p:attrName>
                                        </p:attrNameLst>
                                      </p:cBhvr>
                                      <p:to>
                                        <p:strVal val="visible"/>
                                      </p:to>
                                    </p:set>
                                    <p:animEffect transition="in" filter="wipe(up)">
                                      <p:cBhvr>
                                        <p:cTn id="47" dur="500"/>
                                        <p:tgtEl>
                                          <p:spTgt spid="220163">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1" fill="hold" grpId="0" nodeType="clickEffect">
                                  <p:stCondLst>
                                    <p:cond delay="0"/>
                                  </p:stCondLst>
                                  <p:childTnLst>
                                    <p:set>
                                      <p:cBhvr>
                                        <p:cTn id="51" dur="1" fill="hold">
                                          <p:stCondLst>
                                            <p:cond delay="0"/>
                                          </p:stCondLst>
                                        </p:cTn>
                                        <p:tgtEl>
                                          <p:spTgt spid="220163">
                                            <p:txEl>
                                              <p:pRg st="9" end="9"/>
                                            </p:txEl>
                                          </p:spTgt>
                                        </p:tgtEl>
                                        <p:attrNameLst>
                                          <p:attrName>style.visibility</p:attrName>
                                        </p:attrNameLst>
                                      </p:cBhvr>
                                      <p:to>
                                        <p:strVal val="visible"/>
                                      </p:to>
                                    </p:set>
                                    <p:animEffect transition="in" filter="wipe(up)">
                                      <p:cBhvr>
                                        <p:cTn id="52" dur="500"/>
                                        <p:tgtEl>
                                          <p:spTgt spid="220163">
                                            <p:txEl>
                                              <p:pRg st="9" end="9"/>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22" presetClass="entr" presetSubtype="1" fill="hold" grpId="0" nodeType="clickEffect">
                                  <p:stCondLst>
                                    <p:cond delay="0"/>
                                  </p:stCondLst>
                                  <p:childTnLst>
                                    <p:set>
                                      <p:cBhvr>
                                        <p:cTn id="56" dur="1" fill="hold">
                                          <p:stCondLst>
                                            <p:cond delay="0"/>
                                          </p:stCondLst>
                                        </p:cTn>
                                        <p:tgtEl>
                                          <p:spTgt spid="220163">
                                            <p:txEl>
                                              <p:pRg st="10" end="10"/>
                                            </p:txEl>
                                          </p:spTgt>
                                        </p:tgtEl>
                                        <p:attrNameLst>
                                          <p:attrName>style.visibility</p:attrName>
                                        </p:attrNameLst>
                                      </p:cBhvr>
                                      <p:to>
                                        <p:strVal val="visible"/>
                                      </p:to>
                                    </p:set>
                                    <p:animEffect transition="in" filter="wipe(up)">
                                      <p:cBhvr>
                                        <p:cTn id="57" dur="500"/>
                                        <p:tgtEl>
                                          <p:spTgt spid="220163">
                                            <p:txEl>
                                              <p:pRg st="10" end="10"/>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22" presetClass="entr" presetSubtype="1" fill="hold" grpId="0" nodeType="clickEffect">
                                  <p:stCondLst>
                                    <p:cond delay="0"/>
                                  </p:stCondLst>
                                  <p:childTnLst>
                                    <p:set>
                                      <p:cBhvr>
                                        <p:cTn id="61" dur="1" fill="hold">
                                          <p:stCondLst>
                                            <p:cond delay="0"/>
                                          </p:stCondLst>
                                        </p:cTn>
                                        <p:tgtEl>
                                          <p:spTgt spid="220163">
                                            <p:txEl>
                                              <p:pRg st="11" end="11"/>
                                            </p:txEl>
                                          </p:spTgt>
                                        </p:tgtEl>
                                        <p:attrNameLst>
                                          <p:attrName>style.visibility</p:attrName>
                                        </p:attrNameLst>
                                      </p:cBhvr>
                                      <p:to>
                                        <p:strVal val="visible"/>
                                      </p:to>
                                    </p:set>
                                    <p:animEffect transition="in" filter="wipe(up)">
                                      <p:cBhvr>
                                        <p:cTn id="62" dur="500"/>
                                        <p:tgtEl>
                                          <p:spTgt spid="220163">
                                            <p:txEl>
                                              <p:pRg st="11" end="11"/>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22" presetClass="entr" presetSubtype="1" fill="hold" grpId="0" nodeType="clickEffect">
                                  <p:stCondLst>
                                    <p:cond delay="0"/>
                                  </p:stCondLst>
                                  <p:childTnLst>
                                    <p:set>
                                      <p:cBhvr>
                                        <p:cTn id="66" dur="1" fill="hold">
                                          <p:stCondLst>
                                            <p:cond delay="0"/>
                                          </p:stCondLst>
                                        </p:cTn>
                                        <p:tgtEl>
                                          <p:spTgt spid="220163">
                                            <p:txEl>
                                              <p:pRg st="12" end="12"/>
                                            </p:txEl>
                                          </p:spTgt>
                                        </p:tgtEl>
                                        <p:attrNameLst>
                                          <p:attrName>style.visibility</p:attrName>
                                        </p:attrNameLst>
                                      </p:cBhvr>
                                      <p:to>
                                        <p:strVal val="visible"/>
                                      </p:to>
                                    </p:set>
                                    <p:animEffect transition="in" filter="wipe(up)">
                                      <p:cBhvr>
                                        <p:cTn id="67" dur="500"/>
                                        <p:tgtEl>
                                          <p:spTgt spid="220163">
                                            <p:txEl>
                                              <p:pRg st="12" end="12"/>
                                            </p:txEl>
                                          </p:spTgt>
                                        </p:tgtEl>
                                      </p:cBhvr>
                                    </p:animEffect>
                                  </p:childTnLst>
                                </p:cTn>
                              </p:par>
                            </p:childTnLst>
                          </p:cTn>
                        </p:par>
                      </p:childTnLst>
                    </p:cTn>
                  </p:par>
                  <p:par>
                    <p:cTn id="68" fill="hold">
                      <p:stCondLst>
                        <p:cond delay="indefinite"/>
                      </p:stCondLst>
                      <p:childTnLst>
                        <p:par>
                          <p:cTn id="69" fill="hold">
                            <p:stCondLst>
                              <p:cond delay="0"/>
                            </p:stCondLst>
                            <p:childTnLst>
                              <p:par>
                                <p:cTn id="70" presetID="22" presetClass="entr" presetSubtype="1" fill="hold" grpId="0" nodeType="clickEffect">
                                  <p:stCondLst>
                                    <p:cond delay="0"/>
                                  </p:stCondLst>
                                  <p:childTnLst>
                                    <p:set>
                                      <p:cBhvr>
                                        <p:cTn id="71" dur="1" fill="hold">
                                          <p:stCondLst>
                                            <p:cond delay="0"/>
                                          </p:stCondLst>
                                        </p:cTn>
                                        <p:tgtEl>
                                          <p:spTgt spid="220163">
                                            <p:txEl>
                                              <p:pRg st="13" end="13"/>
                                            </p:txEl>
                                          </p:spTgt>
                                        </p:tgtEl>
                                        <p:attrNameLst>
                                          <p:attrName>style.visibility</p:attrName>
                                        </p:attrNameLst>
                                      </p:cBhvr>
                                      <p:to>
                                        <p:strVal val="visible"/>
                                      </p:to>
                                    </p:set>
                                    <p:animEffect transition="in" filter="wipe(up)">
                                      <p:cBhvr>
                                        <p:cTn id="72" dur="500"/>
                                        <p:tgtEl>
                                          <p:spTgt spid="220163">
                                            <p:txEl>
                                              <p:pRg st="13" end="1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0163" grpId="0" build="p" autoUpdateAnimBg="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143000"/>
            <a:ext cx="2362200" cy="4419600"/>
          </a:xfrm>
        </p:spPr>
        <p:txBody>
          <a:bodyPr/>
          <a:lstStyle/>
          <a:p>
            <a:r>
              <a:rPr lang="en-US" dirty="0" smtClean="0"/>
              <a:t>Disadvantages</a:t>
            </a:r>
            <a:endParaRPr lang="en-US" dirty="0"/>
          </a:p>
        </p:txBody>
      </p:sp>
      <p:sp>
        <p:nvSpPr>
          <p:cNvPr id="59395" name="Rectangle 3"/>
          <p:cNvSpPr>
            <a:spLocks noGrp="1" noChangeArrowheads="1"/>
          </p:cNvSpPr>
          <p:nvPr>
            <p:ph sz="quarter" idx="4"/>
          </p:nvPr>
        </p:nvSpPr>
        <p:spPr>
          <a:xfrm>
            <a:off x="3429000" y="1143000"/>
            <a:ext cx="4876800" cy="4332288"/>
          </a:xfrm>
        </p:spPr>
        <p:txBody>
          <a:bodyPr/>
          <a:lstStyle/>
          <a:p>
            <a:r>
              <a:rPr lang="en-US" sz="2000" dirty="0"/>
              <a:t>Requires debt to purchase larger blocks of stock</a:t>
            </a:r>
          </a:p>
          <a:p>
            <a:pPr lvl="1"/>
            <a:r>
              <a:rPr lang="en-US" sz="1800" dirty="0"/>
              <a:t>Seller can finance</a:t>
            </a:r>
          </a:p>
          <a:p>
            <a:pPr lvl="1"/>
            <a:r>
              <a:rPr lang="en-US" sz="1800" dirty="0"/>
              <a:t>Bank and bonding approval must be considered</a:t>
            </a:r>
          </a:p>
          <a:p>
            <a:r>
              <a:rPr lang="en-US" sz="2000" dirty="0"/>
              <a:t>Repurchase obligation</a:t>
            </a:r>
          </a:p>
          <a:p>
            <a:pPr lvl="1"/>
            <a:r>
              <a:rPr lang="en-US" sz="1800" dirty="0"/>
              <a:t>Planning for funding options important</a:t>
            </a:r>
          </a:p>
          <a:p>
            <a:r>
              <a:rPr lang="en-US" sz="2000" dirty="0"/>
              <a:t>The tax favors and employee benefits can be </a:t>
            </a:r>
            <a:r>
              <a:rPr lang="en-US" sz="2000" dirty="0" smtClean="0"/>
              <a:t>spectacular</a:t>
            </a:r>
            <a:endParaRPr lang="en-US" sz="2000" dirty="0"/>
          </a:p>
          <a:p>
            <a:pPr lvl="1"/>
            <a:r>
              <a:rPr lang="en-US" sz="1800" dirty="0"/>
              <a:t>Compliance with regulations: IRS, DOL, ERISA</a:t>
            </a:r>
            <a:endParaRPr lang="en-US" sz="1600" dirty="0"/>
          </a:p>
          <a:p>
            <a:r>
              <a:rPr lang="en-US" sz="2000" dirty="0"/>
              <a:t>Complexity</a:t>
            </a:r>
          </a:p>
          <a:p>
            <a:pPr lvl="1"/>
            <a:r>
              <a:rPr lang="en-US" sz="1800" dirty="0"/>
              <a:t>Experienced advisors essential</a:t>
            </a:r>
          </a:p>
          <a:p>
            <a:pPr lvl="1"/>
            <a:endParaRPr lang="en-US" sz="1800" dirty="0"/>
          </a:p>
          <a:p>
            <a:endParaRPr lang="en-US" sz="2000" dirty="0"/>
          </a:p>
        </p:txBody>
      </p:sp>
      <p:sp>
        <p:nvSpPr>
          <p:cNvPr id="2" name="Slide Number Placeholder 1"/>
          <p:cNvSpPr>
            <a:spLocks noGrp="1"/>
          </p:cNvSpPr>
          <p:nvPr>
            <p:ph type="sldNum" sz="quarter" idx="11"/>
          </p:nvPr>
        </p:nvSpPr>
        <p:spPr/>
        <p:txBody>
          <a:bodyPr/>
          <a:lstStyle/>
          <a:p>
            <a:fld id="{1AAB5FC7-5A8F-443F-A35A-C8AA2B2BBF47}" type="slidenum">
              <a:rPr lang="en-US" sz="1200" smtClean="0"/>
              <a:pPr/>
              <a:t>25</a:t>
            </a:fld>
            <a:endParaRPr lang="en-US" sz="1200" dirty="0"/>
          </a:p>
        </p:txBody>
      </p:sp>
      <p:pic>
        <p:nvPicPr>
          <p:cNvPr id="8" name="Picture 11" descr="C:\Users\Paige Ryan\AppData\Local\Microsoft\Windows\Temporary Internet Files\Content.IE5\O0KHNHY4\MP900314082[1].jpg"/>
          <p:cNvPicPr>
            <a:picLocks noChangeAspect="1" noChangeArrowheads="1"/>
          </p:cNvPicPr>
          <p:nvPr/>
        </p:nvPicPr>
        <p:blipFill>
          <a:blip r:embed="rId2" cstate="print">
            <a:duotone>
              <a:schemeClr val="accent1">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1828802" y="4049830"/>
            <a:ext cx="1146881" cy="15984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89795301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9395">
                                            <p:txEl>
                                              <p:pRg st="0" end="0"/>
                                            </p:txEl>
                                          </p:spTgt>
                                        </p:tgtEl>
                                        <p:attrNameLst>
                                          <p:attrName>style.visibility</p:attrName>
                                        </p:attrNameLst>
                                      </p:cBhvr>
                                      <p:to>
                                        <p:strVal val="visible"/>
                                      </p:to>
                                    </p:set>
                                    <p:animEffect transition="in" filter="fade">
                                      <p:cBhvr>
                                        <p:cTn id="7" dur="500"/>
                                        <p:tgtEl>
                                          <p:spTgt spid="59395">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59395">
                                            <p:txEl>
                                              <p:pRg st="1" end="1"/>
                                            </p:txEl>
                                          </p:spTgt>
                                        </p:tgtEl>
                                        <p:attrNameLst>
                                          <p:attrName>style.visibility</p:attrName>
                                        </p:attrNameLst>
                                      </p:cBhvr>
                                      <p:to>
                                        <p:strVal val="visible"/>
                                      </p:to>
                                    </p:set>
                                    <p:animEffect transition="in" filter="fade">
                                      <p:cBhvr>
                                        <p:cTn id="10" dur="500"/>
                                        <p:tgtEl>
                                          <p:spTgt spid="59395">
                                            <p:txEl>
                                              <p:pRg st="1" end="1"/>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59395">
                                            <p:txEl>
                                              <p:pRg st="2" end="2"/>
                                            </p:txEl>
                                          </p:spTgt>
                                        </p:tgtEl>
                                        <p:attrNameLst>
                                          <p:attrName>style.visibility</p:attrName>
                                        </p:attrNameLst>
                                      </p:cBhvr>
                                      <p:to>
                                        <p:strVal val="visible"/>
                                      </p:to>
                                    </p:set>
                                    <p:animEffect transition="in" filter="fade">
                                      <p:cBhvr>
                                        <p:cTn id="13" dur="500"/>
                                        <p:tgtEl>
                                          <p:spTgt spid="59395">
                                            <p:txEl>
                                              <p:pRg st="2" end="2"/>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nodeType="clickEffect">
                                  <p:stCondLst>
                                    <p:cond delay="0"/>
                                  </p:stCondLst>
                                  <p:childTnLst>
                                    <p:set>
                                      <p:cBhvr>
                                        <p:cTn id="17" dur="1" fill="hold">
                                          <p:stCondLst>
                                            <p:cond delay="0"/>
                                          </p:stCondLst>
                                        </p:cTn>
                                        <p:tgtEl>
                                          <p:spTgt spid="59395">
                                            <p:txEl>
                                              <p:pRg st="3" end="3"/>
                                            </p:txEl>
                                          </p:spTgt>
                                        </p:tgtEl>
                                        <p:attrNameLst>
                                          <p:attrName>style.visibility</p:attrName>
                                        </p:attrNameLst>
                                      </p:cBhvr>
                                      <p:to>
                                        <p:strVal val="visible"/>
                                      </p:to>
                                    </p:set>
                                    <p:animEffect transition="in" filter="fade">
                                      <p:cBhvr>
                                        <p:cTn id="18" dur="500"/>
                                        <p:tgtEl>
                                          <p:spTgt spid="59395">
                                            <p:txEl>
                                              <p:pRg st="3" end="3"/>
                                            </p:txEl>
                                          </p:spTgt>
                                        </p:tgtEl>
                                      </p:cBhvr>
                                    </p:animEffect>
                                  </p:childTnLst>
                                </p:cTn>
                              </p:par>
                              <p:par>
                                <p:cTn id="19" presetID="10" presetClass="entr" presetSubtype="0" fill="hold" nodeType="withEffect">
                                  <p:stCondLst>
                                    <p:cond delay="0"/>
                                  </p:stCondLst>
                                  <p:childTnLst>
                                    <p:set>
                                      <p:cBhvr>
                                        <p:cTn id="20" dur="1" fill="hold">
                                          <p:stCondLst>
                                            <p:cond delay="0"/>
                                          </p:stCondLst>
                                        </p:cTn>
                                        <p:tgtEl>
                                          <p:spTgt spid="59395">
                                            <p:txEl>
                                              <p:pRg st="4" end="4"/>
                                            </p:txEl>
                                          </p:spTgt>
                                        </p:tgtEl>
                                        <p:attrNameLst>
                                          <p:attrName>style.visibility</p:attrName>
                                        </p:attrNameLst>
                                      </p:cBhvr>
                                      <p:to>
                                        <p:strVal val="visible"/>
                                      </p:to>
                                    </p:set>
                                    <p:animEffect transition="in" filter="fade">
                                      <p:cBhvr>
                                        <p:cTn id="21" dur="500"/>
                                        <p:tgtEl>
                                          <p:spTgt spid="59395">
                                            <p:txEl>
                                              <p:pRg st="4" end="4"/>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10" presetClass="entr" presetSubtype="0" fill="hold" nodeType="clickEffect">
                                  <p:stCondLst>
                                    <p:cond delay="0"/>
                                  </p:stCondLst>
                                  <p:childTnLst>
                                    <p:set>
                                      <p:cBhvr>
                                        <p:cTn id="25" dur="1" fill="hold">
                                          <p:stCondLst>
                                            <p:cond delay="0"/>
                                          </p:stCondLst>
                                        </p:cTn>
                                        <p:tgtEl>
                                          <p:spTgt spid="59395">
                                            <p:txEl>
                                              <p:pRg st="5" end="5"/>
                                            </p:txEl>
                                          </p:spTgt>
                                        </p:tgtEl>
                                        <p:attrNameLst>
                                          <p:attrName>style.visibility</p:attrName>
                                        </p:attrNameLst>
                                      </p:cBhvr>
                                      <p:to>
                                        <p:strVal val="visible"/>
                                      </p:to>
                                    </p:set>
                                    <p:animEffect transition="in" filter="fade">
                                      <p:cBhvr>
                                        <p:cTn id="26" dur="500"/>
                                        <p:tgtEl>
                                          <p:spTgt spid="59395">
                                            <p:txEl>
                                              <p:pRg st="5" end="5"/>
                                            </p:txEl>
                                          </p:spTgt>
                                        </p:tgtEl>
                                      </p:cBhvr>
                                    </p:animEffect>
                                  </p:childTnLst>
                                </p:cTn>
                              </p:par>
                              <p:par>
                                <p:cTn id="27" presetID="10" presetClass="entr" presetSubtype="0" fill="hold" nodeType="withEffect">
                                  <p:stCondLst>
                                    <p:cond delay="0"/>
                                  </p:stCondLst>
                                  <p:childTnLst>
                                    <p:set>
                                      <p:cBhvr>
                                        <p:cTn id="28" dur="1" fill="hold">
                                          <p:stCondLst>
                                            <p:cond delay="0"/>
                                          </p:stCondLst>
                                        </p:cTn>
                                        <p:tgtEl>
                                          <p:spTgt spid="59395">
                                            <p:txEl>
                                              <p:pRg st="6" end="6"/>
                                            </p:txEl>
                                          </p:spTgt>
                                        </p:tgtEl>
                                        <p:attrNameLst>
                                          <p:attrName>style.visibility</p:attrName>
                                        </p:attrNameLst>
                                      </p:cBhvr>
                                      <p:to>
                                        <p:strVal val="visible"/>
                                      </p:to>
                                    </p:set>
                                    <p:animEffect transition="in" filter="fade">
                                      <p:cBhvr>
                                        <p:cTn id="29" dur="500"/>
                                        <p:tgtEl>
                                          <p:spTgt spid="59395">
                                            <p:txEl>
                                              <p:pRg st="6" end="6"/>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10" presetClass="entr" presetSubtype="0" fill="hold" nodeType="clickEffect">
                                  <p:stCondLst>
                                    <p:cond delay="0"/>
                                  </p:stCondLst>
                                  <p:childTnLst>
                                    <p:set>
                                      <p:cBhvr>
                                        <p:cTn id="33" dur="1" fill="hold">
                                          <p:stCondLst>
                                            <p:cond delay="0"/>
                                          </p:stCondLst>
                                        </p:cTn>
                                        <p:tgtEl>
                                          <p:spTgt spid="59395">
                                            <p:txEl>
                                              <p:pRg st="7" end="7"/>
                                            </p:txEl>
                                          </p:spTgt>
                                        </p:tgtEl>
                                        <p:attrNameLst>
                                          <p:attrName>style.visibility</p:attrName>
                                        </p:attrNameLst>
                                      </p:cBhvr>
                                      <p:to>
                                        <p:strVal val="visible"/>
                                      </p:to>
                                    </p:set>
                                    <p:animEffect transition="in" filter="fade">
                                      <p:cBhvr>
                                        <p:cTn id="34" dur="500"/>
                                        <p:tgtEl>
                                          <p:spTgt spid="59395">
                                            <p:txEl>
                                              <p:pRg st="7" end="7"/>
                                            </p:txEl>
                                          </p:spTgt>
                                        </p:tgtEl>
                                      </p:cBhvr>
                                    </p:animEffect>
                                  </p:childTnLst>
                                </p:cTn>
                              </p:par>
                              <p:par>
                                <p:cTn id="35" presetID="10" presetClass="entr" presetSubtype="0" fill="hold" nodeType="withEffect">
                                  <p:stCondLst>
                                    <p:cond delay="0"/>
                                  </p:stCondLst>
                                  <p:childTnLst>
                                    <p:set>
                                      <p:cBhvr>
                                        <p:cTn id="36" dur="1" fill="hold">
                                          <p:stCondLst>
                                            <p:cond delay="0"/>
                                          </p:stCondLst>
                                        </p:cTn>
                                        <p:tgtEl>
                                          <p:spTgt spid="59395">
                                            <p:txEl>
                                              <p:pRg st="8" end="8"/>
                                            </p:txEl>
                                          </p:spTgt>
                                        </p:tgtEl>
                                        <p:attrNameLst>
                                          <p:attrName>style.visibility</p:attrName>
                                        </p:attrNameLst>
                                      </p:cBhvr>
                                      <p:to>
                                        <p:strVal val="visible"/>
                                      </p:to>
                                    </p:set>
                                    <p:animEffect transition="in" filter="fade">
                                      <p:cBhvr>
                                        <p:cTn id="37" dur="500"/>
                                        <p:tgtEl>
                                          <p:spTgt spid="59395">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8435" name="Rectangle 2"/>
          <p:cNvSpPr>
            <a:spLocks noGrp="1" noChangeArrowheads="1"/>
          </p:cNvSpPr>
          <p:nvPr>
            <p:ph type="title"/>
          </p:nvPr>
        </p:nvSpPr>
        <p:spPr/>
        <p:txBody>
          <a:bodyPr/>
          <a:lstStyle/>
          <a:p>
            <a:r>
              <a:rPr lang="en-US" sz="3200" b="1" cap="small" dirty="0">
                <a:latin typeface="+mn-lt"/>
                <a:ea typeface="+mn-ea"/>
                <a:cs typeface="+mn-cs"/>
              </a:rPr>
              <a:t>Perpetuation planning C corporation</a:t>
            </a:r>
            <a:br>
              <a:rPr lang="en-US" sz="3200" b="1" cap="small" dirty="0">
                <a:latin typeface="+mn-lt"/>
                <a:ea typeface="+mn-ea"/>
                <a:cs typeface="+mn-cs"/>
              </a:rPr>
            </a:br>
            <a:r>
              <a:rPr lang="en-US" sz="3200" b="1" cap="small" dirty="0">
                <a:latin typeface="+mn-lt"/>
                <a:ea typeface="+mn-ea"/>
                <a:cs typeface="+mn-cs"/>
              </a:rPr>
              <a:t>IRC 1042 “Tax-Free” rollover</a:t>
            </a:r>
          </a:p>
        </p:txBody>
      </p:sp>
      <p:sp>
        <p:nvSpPr>
          <p:cNvPr id="189443" name="Rectangle 3"/>
          <p:cNvSpPr>
            <a:spLocks noGrp="1" noChangeArrowheads="1"/>
          </p:cNvSpPr>
          <p:nvPr>
            <p:ph idx="1"/>
          </p:nvPr>
        </p:nvSpPr>
        <p:spPr/>
        <p:txBody>
          <a:bodyPr/>
          <a:lstStyle/>
          <a:p>
            <a:r>
              <a:rPr lang="en-US" dirty="0" smtClean="0"/>
              <a:t>Seller must have owned stock for at least three years prior to sale:</a:t>
            </a:r>
          </a:p>
          <a:p>
            <a:pPr lvl="1"/>
            <a:r>
              <a:rPr lang="en-US" dirty="0" smtClean="0"/>
              <a:t>Seller cannot have acquired the stock in a compensatory stock option plan or any other section 83 transaction, nor from a qualified retirement plan</a:t>
            </a:r>
          </a:p>
          <a:p>
            <a:pPr lvl="1"/>
            <a:r>
              <a:rPr lang="en-US" dirty="0" smtClean="0"/>
              <a:t>Seller, certain related individuals, and greater-than-25% owners generally cannot participate in ESOP allocations</a:t>
            </a:r>
          </a:p>
          <a:p>
            <a:r>
              <a:rPr lang="en-US" dirty="0" smtClean="0"/>
              <a:t>10% excise tax applies if ESOP disposes of stock within three years, except for normal benefit distribution</a:t>
            </a:r>
          </a:p>
          <a:p>
            <a:r>
              <a:rPr lang="en-US" dirty="0" smtClean="0"/>
              <a:t>Above rules do not apply if seller does not elect the “tax-free” rollover</a:t>
            </a:r>
          </a:p>
        </p:txBody>
      </p:sp>
      <p:sp>
        <p:nvSpPr>
          <p:cNvPr id="2" name="Slide Number Placeholder 1"/>
          <p:cNvSpPr>
            <a:spLocks noGrp="1"/>
          </p:cNvSpPr>
          <p:nvPr>
            <p:ph type="sldNum" sz="quarter" idx="11"/>
          </p:nvPr>
        </p:nvSpPr>
        <p:spPr/>
        <p:txBody>
          <a:bodyPr/>
          <a:lstStyle/>
          <a:p>
            <a:pPr>
              <a:defRPr/>
            </a:pPr>
            <a:fld id="{1AAB5FC7-5A8F-443F-A35A-C8AA2B2BBF47}" type="slidenum">
              <a:rPr lang="en-US" smtClean="0"/>
              <a:pPr>
                <a:defRPr/>
              </a:pPr>
              <a:t>26</a:t>
            </a:fld>
            <a:endParaRPr lang="en-US" dirty="0"/>
          </a:p>
        </p:txBody>
      </p:sp>
    </p:spTree>
    <p:extLst>
      <p:ext uri="{BB962C8B-B14F-4D97-AF65-F5344CB8AC3E}">
        <p14:creationId xmlns:p14="http://schemas.microsoft.com/office/powerpoint/2010/main" val="314245236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189443">
                                            <p:txEl>
                                              <p:pRg st="0" end="0"/>
                                            </p:txEl>
                                          </p:spTgt>
                                        </p:tgtEl>
                                        <p:attrNameLst>
                                          <p:attrName>style.visibility</p:attrName>
                                        </p:attrNameLst>
                                      </p:cBhvr>
                                      <p:to>
                                        <p:strVal val="visible"/>
                                      </p:to>
                                    </p:set>
                                    <p:animEffect transition="in" filter="wipe(up)">
                                      <p:cBhvr>
                                        <p:cTn id="7" dur="500"/>
                                        <p:tgtEl>
                                          <p:spTgt spid="189443">
                                            <p:txEl>
                                              <p:pRg st="0" end="0"/>
                                            </p:txEl>
                                          </p:spTgt>
                                        </p:tgtEl>
                                      </p:cBhvr>
                                    </p:animEffect>
                                  </p:childTnLst>
                                </p:cTn>
                              </p:par>
                              <p:par>
                                <p:cTn id="8" presetID="22" presetClass="entr" presetSubtype="1" fill="hold" grpId="0" nodeType="withEffect">
                                  <p:stCondLst>
                                    <p:cond delay="0"/>
                                  </p:stCondLst>
                                  <p:childTnLst>
                                    <p:set>
                                      <p:cBhvr>
                                        <p:cTn id="9" dur="1" fill="hold">
                                          <p:stCondLst>
                                            <p:cond delay="0"/>
                                          </p:stCondLst>
                                        </p:cTn>
                                        <p:tgtEl>
                                          <p:spTgt spid="189443">
                                            <p:txEl>
                                              <p:pRg st="1" end="1"/>
                                            </p:txEl>
                                          </p:spTgt>
                                        </p:tgtEl>
                                        <p:attrNameLst>
                                          <p:attrName>style.visibility</p:attrName>
                                        </p:attrNameLst>
                                      </p:cBhvr>
                                      <p:to>
                                        <p:strVal val="visible"/>
                                      </p:to>
                                    </p:set>
                                    <p:animEffect transition="in" filter="wipe(up)">
                                      <p:cBhvr>
                                        <p:cTn id="10" dur="500"/>
                                        <p:tgtEl>
                                          <p:spTgt spid="189443">
                                            <p:txEl>
                                              <p:pRg st="1" end="1"/>
                                            </p:txEl>
                                          </p:spTgt>
                                        </p:tgtEl>
                                      </p:cBhvr>
                                    </p:animEffect>
                                  </p:childTnLst>
                                </p:cTn>
                              </p:par>
                              <p:par>
                                <p:cTn id="11" presetID="22" presetClass="entr" presetSubtype="1" fill="hold" grpId="0" nodeType="withEffect">
                                  <p:stCondLst>
                                    <p:cond delay="0"/>
                                  </p:stCondLst>
                                  <p:childTnLst>
                                    <p:set>
                                      <p:cBhvr>
                                        <p:cTn id="12" dur="1" fill="hold">
                                          <p:stCondLst>
                                            <p:cond delay="0"/>
                                          </p:stCondLst>
                                        </p:cTn>
                                        <p:tgtEl>
                                          <p:spTgt spid="189443">
                                            <p:txEl>
                                              <p:pRg st="2" end="2"/>
                                            </p:txEl>
                                          </p:spTgt>
                                        </p:tgtEl>
                                        <p:attrNameLst>
                                          <p:attrName>style.visibility</p:attrName>
                                        </p:attrNameLst>
                                      </p:cBhvr>
                                      <p:to>
                                        <p:strVal val="visible"/>
                                      </p:to>
                                    </p:set>
                                    <p:animEffect transition="in" filter="wipe(up)">
                                      <p:cBhvr>
                                        <p:cTn id="13" dur="500"/>
                                        <p:tgtEl>
                                          <p:spTgt spid="189443">
                                            <p:txEl>
                                              <p:pRg st="2" end="2"/>
                                            </p:txEl>
                                          </p:spTgt>
                                        </p:tgtEl>
                                      </p:cBhvr>
                                    </p:animEffect>
                                  </p:childTnLst>
                                </p:cTn>
                              </p:par>
                            </p:childTnLst>
                          </p:cTn>
                        </p:par>
                      </p:childTnLst>
                    </p:cTn>
                  </p:par>
                  <p:par>
                    <p:cTn id="14" fill="hold" nodeType="clickPar">
                      <p:stCondLst>
                        <p:cond delay="indefinite"/>
                      </p:stCondLst>
                      <p:childTnLst>
                        <p:par>
                          <p:cTn id="15" fill="hold" nodeType="withGroup">
                            <p:stCondLst>
                              <p:cond delay="0"/>
                            </p:stCondLst>
                            <p:childTnLst>
                              <p:par>
                                <p:cTn id="16" presetID="22" presetClass="entr" presetSubtype="1" fill="hold" grpId="0" nodeType="clickEffect">
                                  <p:stCondLst>
                                    <p:cond delay="0"/>
                                  </p:stCondLst>
                                  <p:childTnLst>
                                    <p:set>
                                      <p:cBhvr>
                                        <p:cTn id="17" dur="1" fill="hold">
                                          <p:stCondLst>
                                            <p:cond delay="0"/>
                                          </p:stCondLst>
                                        </p:cTn>
                                        <p:tgtEl>
                                          <p:spTgt spid="189443">
                                            <p:txEl>
                                              <p:pRg st="3" end="3"/>
                                            </p:txEl>
                                          </p:spTgt>
                                        </p:tgtEl>
                                        <p:attrNameLst>
                                          <p:attrName>style.visibility</p:attrName>
                                        </p:attrNameLst>
                                      </p:cBhvr>
                                      <p:to>
                                        <p:strVal val="visible"/>
                                      </p:to>
                                    </p:set>
                                    <p:animEffect transition="in" filter="wipe(up)">
                                      <p:cBhvr>
                                        <p:cTn id="18" dur="500"/>
                                        <p:tgtEl>
                                          <p:spTgt spid="189443">
                                            <p:txEl>
                                              <p:pRg st="3" end="3"/>
                                            </p:txEl>
                                          </p:spTgt>
                                        </p:tgtEl>
                                      </p:cBhvr>
                                    </p:animEffect>
                                  </p:childTnLst>
                                </p:cTn>
                              </p:par>
                            </p:childTnLst>
                          </p:cTn>
                        </p:par>
                      </p:childTnLst>
                    </p:cTn>
                  </p:par>
                  <p:par>
                    <p:cTn id="19" fill="hold" nodeType="clickPar">
                      <p:stCondLst>
                        <p:cond delay="indefinite"/>
                      </p:stCondLst>
                      <p:childTnLst>
                        <p:par>
                          <p:cTn id="20" fill="hold" nodeType="withGroup">
                            <p:stCondLst>
                              <p:cond delay="0"/>
                            </p:stCondLst>
                            <p:childTnLst>
                              <p:par>
                                <p:cTn id="21" presetID="22" presetClass="entr" presetSubtype="1" fill="hold" grpId="0" nodeType="clickEffect">
                                  <p:stCondLst>
                                    <p:cond delay="0"/>
                                  </p:stCondLst>
                                  <p:childTnLst>
                                    <p:set>
                                      <p:cBhvr>
                                        <p:cTn id="22" dur="1" fill="hold">
                                          <p:stCondLst>
                                            <p:cond delay="0"/>
                                          </p:stCondLst>
                                        </p:cTn>
                                        <p:tgtEl>
                                          <p:spTgt spid="189443">
                                            <p:txEl>
                                              <p:pRg st="4" end="4"/>
                                            </p:txEl>
                                          </p:spTgt>
                                        </p:tgtEl>
                                        <p:attrNameLst>
                                          <p:attrName>style.visibility</p:attrName>
                                        </p:attrNameLst>
                                      </p:cBhvr>
                                      <p:to>
                                        <p:strVal val="visible"/>
                                      </p:to>
                                    </p:set>
                                    <p:animEffect transition="in" filter="wipe(up)">
                                      <p:cBhvr>
                                        <p:cTn id="23" dur="500"/>
                                        <p:tgtEl>
                                          <p:spTgt spid="18944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9443" grpId="0" build="p" autoUpdateAnimBg="0"/>
    </p:bldLst>
  </p:timing>
</p:sld>
</file>

<file path=ppt/slides/slide2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8435" name="Rectangle 2"/>
          <p:cNvSpPr>
            <a:spLocks noGrp="1" noChangeArrowheads="1"/>
          </p:cNvSpPr>
          <p:nvPr>
            <p:ph type="title"/>
          </p:nvPr>
        </p:nvSpPr>
        <p:spPr/>
        <p:txBody>
          <a:bodyPr/>
          <a:lstStyle/>
          <a:p>
            <a:r>
              <a:rPr lang="en-US" sz="3200" b="1" cap="small" dirty="0">
                <a:latin typeface="+mn-lt"/>
                <a:ea typeface="+mn-ea"/>
                <a:cs typeface="+mn-cs"/>
              </a:rPr>
              <a:t>Perpetuation planning C corporation</a:t>
            </a:r>
            <a:br>
              <a:rPr lang="en-US" sz="3200" b="1" cap="small" dirty="0">
                <a:latin typeface="+mn-lt"/>
                <a:ea typeface="+mn-ea"/>
                <a:cs typeface="+mn-cs"/>
              </a:rPr>
            </a:br>
            <a:r>
              <a:rPr lang="en-US" sz="3200" b="1" cap="small" dirty="0">
                <a:latin typeface="+mn-lt"/>
                <a:ea typeface="+mn-ea"/>
                <a:cs typeface="+mn-cs"/>
              </a:rPr>
              <a:t>IRC 1042 “Tax-Free” rollover</a:t>
            </a:r>
          </a:p>
        </p:txBody>
      </p:sp>
      <p:sp>
        <p:nvSpPr>
          <p:cNvPr id="189443" name="Rectangle 3"/>
          <p:cNvSpPr>
            <a:spLocks noGrp="1" noChangeArrowheads="1"/>
          </p:cNvSpPr>
          <p:nvPr>
            <p:ph idx="1"/>
          </p:nvPr>
        </p:nvSpPr>
        <p:spPr/>
        <p:txBody>
          <a:bodyPr/>
          <a:lstStyle/>
          <a:p>
            <a:r>
              <a:rPr lang="en-US" dirty="0" smtClean="0"/>
              <a:t>Seller must have owned stock for at least three years prior to sale:</a:t>
            </a:r>
          </a:p>
          <a:p>
            <a:pPr lvl="1"/>
            <a:r>
              <a:rPr lang="en-US" dirty="0" smtClean="0"/>
              <a:t>Seller cannot have acquired the stock in a compensatory stock option plan or any other section 83 transaction, nor from a qualified retirement plan</a:t>
            </a:r>
          </a:p>
          <a:p>
            <a:pPr lvl="1"/>
            <a:r>
              <a:rPr lang="en-US" dirty="0" smtClean="0"/>
              <a:t>Seller, certain related individuals, and greater-than-25% owners generally cannot participate in ESOP allocations</a:t>
            </a:r>
          </a:p>
          <a:p>
            <a:r>
              <a:rPr lang="en-US" dirty="0" smtClean="0"/>
              <a:t>10% excise tax applies if ESOP disposes of stock within three years, except for normal benefit distribution</a:t>
            </a:r>
          </a:p>
          <a:p>
            <a:r>
              <a:rPr lang="en-US" dirty="0" smtClean="0"/>
              <a:t>Above rules do not apply if seller does not elect the “tax-free” rollover</a:t>
            </a:r>
          </a:p>
        </p:txBody>
      </p:sp>
      <p:sp>
        <p:nvSpPr>
          <p:cNvPr id="2" name="Slide Number Placeholder 1"/>
          <p:cNvSpPr>
            <a:spLocks noGrp="1"/>
          </p:cNvSpPr>
          <p:nvPr>
            <p:ph type="sldNum" sz="quarter" idx="11"/>
          </p:nvPr>
        </p:nvSpPr>
        <p:spPr/>
        <p:txBody>
          <a:bodyPr/>
          <a:lstStyle/>
          <a:p>
            <a:pPr>
              <a:defRPr/>
            </a:pPr>
            <a:fld id="{1AAB5FC7-5A8F-443F-A35A-C8AA2B2BBF47}" type="slidenum">
              <a:rPr lang="en-US" smtClean="0"/>
              <a:pPr>
                <a:defRPr/>
              </a:pPr>
              <a:t>27</a:t>
            </a:fld>
            <a:endParaRPr lang="en-US" dirty="0"/>
          </a:p>
        </p:txBody>
      </p:sp>
    </p:spTree>
    <p:extLst>
      <p:ext uri="{BB962C8B-B14F-4D97-AF65-F5344CB8AC3E}">
        <p14:creationId xmlns:p14="http://schemas.microsoft.com/office/powerpoint/2010/main" val="387189629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189443">
                                            <p:txEl>
                                              <p:pRg st="0" end="0"/>
                                            </p:txEl>
                                          </p:spTgt>
                                        </p:tgtEl>
                                        <p:attrNameLst>
                                          <p:attrName>style.visibility</p:attrName>
                                        </p:attrNameLst>
                                      </p:cBhvr>
                                      <p:to>
                                        <p:strVal val="visible"/>
                                      </p:to>
                                    </p:set>
                                    <p:animEffect transition="in" filter="wipe(up)">
                                      <p:cBhvr>
                                        <p:cTn id="7" dur="500"/>
                                        <p:tgtEl>
                                          <p:spTgt spid="189443">
                                            <p:txEl>
                                              <p:pRg st="0" end="0"/>
                                            </p:txEl>
                                          </p:spTgt>
                                        </p:tgtEl>
                                      </p:cBhvr>
                                    </p:animEffect>
                                  </p:childTnLst>
                                </p:cTn>
                              </p:par>
                              <p:par>
                                <p:cTn id="8" presetID="22" presetClass="entr" presetSubtype="1" fill="hold" grpId="0" nodeType="withEffect">
                                  <p:stCondLst>
                                    <p:cond delay="0"/>
                                  </p:stCondLst>
                                  <p:childTnLst>
                                    <p:set>
                                      <p:cBhvr>
                                        <p:cTn id="9" dur="1" fill="hold">
                                          <p:stCondLst>
                                            <p:cond delay="0"/>
                                          </p:stCondLst>
                                        </p:cTn>
                                        <p:tgtEl>
                                          <p:spTgt spid="189443">
                                            <p:txEl>
                                              <p:pRg st="1" end="1"/>
                                            </p:txEl>
                                          </p:spTgt>
                                        </p:tgtEl>
                                        <p:attrNameLst>
                                          <p:attrName>style.visibility</p:attrName>
                                        </p:attrNameLst>
                                      </p:cBhvr>
                                      <p:to>
                                        <p:strVal val="visible"/>
                                      </p:to>
                                    </p:set>
                                    <p:animEffect transition="in" filter="wipe(up)">
                                      <p:cBhvr>
                                        <p:cTn id="10" dur="500"/>
                                        <p:tgtEl>
                                          <p:spTgt spid="189443">
                                            <p:txEl>
                                              <p:pRg st="1" end="1"/>
                                            </p:txEl>
                                          </p:spTgt>
                                        </p:tgtEl>
                                      </p:cBhvr>
                                    </p:animEffect>
                                  </p:childTnLst>
                                </p:cTn>
                              </p:par>
                              <p:par>
                                <p:cTn id="11" presetID="22" presetClass="entr" presetSubtype="1" fill="hold" grpId="0" nodeType="withEffect">
                                  <p:stCondLst>
                                    <p:cond delay="0"/>
                                  </p:stCondLst>
                                  <p:childTnLst>
                                    <p:set>
                                      <p:cBhvr>
                                        <p:cTn id="12" dur="1" fill="hold">
                                          <p:stCondLst>
                                            <p:cond delay="0"/>
                                          </p:stCondLst>
                                        </p:cTn>
                                        <p:tgtEl>
                                          <p:spTgt spid="189443">
                                            <p:txEl>
                                              <p:pRg st="2" end="2"/>
                                            </p:txEl>
                                          </p:spTgt>
                                        </p:tgtEl>
                                        <p:attrNameLst>
                                          <p:attrName>style.visibility</p:attrName>
                                        </p:attrNameLst>
                                      </p:cBhvr>
                                      <p:to>
                                        <p:strVal val="visible"/>
                                      </p:to>
                                    </p:set>
                                    <p:animEffect transition="in" filter="wipe(up)">
                                      <p:cBhvr>
                                        <p:cTn id="13" dur="500"/>
                                        <p:tgtEl>
                                          <p:spTgt spid="189443">
                                            <p:txEl>
                                              <p:pRg st="2" end="2"/>
                                            </p:txEl>
                                          </p:spTgt>
                                        </p:tgtEl>
                                      </p:cBhvr>
                                    </p:animEffect>
                                  </p:childTnLst>
                                </p:cTn>
                              </p:par>
                            </p:childTnLst>
                          </p:cTn>
                        </p:par>
                      </p:childTnLst>
                    </p:cTn>
                  </p:par>
                  <p:par>
                    <p:cTn id="14" fill="hold" nodeType="clickPar">
                      <p:stCondLst>
                        <p:cond delay="indefinite"/>
                      </p:stCondLst>
                      <p:childTnLst>
                        <p:par>
                          <p:cTn id="15" fill="hold" nodeType="withGroup">
                            <p:stCondLst>
                              <p:cond delay="0"/>
                            </p:stCondLst>
                            <p:childTnLst>
                              <p:par>
                                <p:cTn id="16" presetID="22" presetClass="entr" presetSubtype="1" fill="hold" grpId="0" nodeType="clickEffect">
                                  <p:stCondLst>
                                    <p:cond delay="0"/>
                                  </p:stCondLst>
                                  <p:childTnLst>
                                    <p:set>
                                      <p:cBhvr>
                                        <p:cTn id="17" dur="1" fill="hold">
                                          <p:stCondLst>
                                            <p:cond delay="0"/>
                                          </p:stCondLst>
                                        </p:cTn>
                                        <p:tgtEl>
                                          <p:spTgt spid="189443">
                                            <p:txEl>
                                              <p:pRg st="3" end="3"/>
                                            </p:txEl>
                                          </p:spTgt>
                                        </p:tgtEl>
                                        <p:attrNameLst>
                                          <p:attrName>style.visibility</p:attrName>
                                        </p:attrNameLst>
                                      </p:cBhvr>
                                      <p:to>
                                        <p:strVal val="visible"/>
                                      </p:to>
                                    </p:set>
                                    <p:animEffect transition="in" filter="wipe(up)">
                                      <p:cBhvr>
                                        <p:cTn id="18" dur="500"/>
                                        <p:tgtEl>
                                          <p:spTgt spid="189443">
                                            <p:txEl>
                                              <p:pRg st="3" end="3"/>
                                            </p:txEl>
                                          </p:spTgt>
                                        </p:tgtEl>
                                      </p:cBhvr>
                                    </p:animEffect>
                                  </p:childTnLst>
                                </p:cTn>
                              </p:par>
                            </p:childTnLst>
                          </p:cTn>
                        </p:par>
                      </p:childTnLst>
                    </p:cTn>
                  </p:par>
                  <p:par>
                    <p:cTn id="19" fill="hold" nodeType="clickPar">
                      <p:stCondLst>
                        <p:cond delay="indefinite"/>
                      </p:stCondLst>
                      <p:childTnLst>
                        <p:par>
                          <p:cTn id="20" fill="hold" nodeType="withGroup">
                            <p:stCondLst>
                              <p:cond delay="0"/>
                            </p:stCondLst>
                            <p:childTnLst>
                              <p:par>
                                <p:cTn id="21" presetID="22" presetClass="entr" presetSubtype="1" fill="hold" grpId="0" nodeType="clickEffect">
                                  <p:stCondLst>
                                    <p:cond delay="0"/>
                                  </p:stCondLst>
                                  <p:childTnLst>
                                    <p:set>
                                      <p:cBhvr>
                                        <p:cTn id="22" dur="1" fill="hold">
                                          <p:stCondLst>
                                            <p:cond delay="0"/>
                                          </p:stCondLst>
                                        </p:cTn>
                                        <p:tgtEl>
                                          <p:spTgt spid="189443">
                                            <p:txEl>
                                              <p:pRg st="4" end="4"/>
                                            </p:txEl>
                                          </p:spTgt>
                                        </p:tgtEl>
                                        <p:attrNameLst>
                                          <p:attrName>style.visibility</p:attrName>
                                        </p:attrNameLst>
                                      </p:cBhvr>
                                      <p:to>
                                        <p:strVal val="visible"/>
                                      </p:to>
                                    </p:set>
                                    <p:animEffect transition="in" filter="wipe(up)">
                                      <p:cBhvr>
                                        <p:cTn id="23" dur="500"/>
                                        <p:tgtEl>
                                          <p:spTgt spid="18944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9443" grpId="0" build="p" autoUpdateAnimBg="0"/>
    </p:bldLst>
  </p:timing>
</p:sld>
</file>

<file path=ppt/slides/slide2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9459" name="Rectangle 2"/>
          <p:cNvSpPr>
            <a:spLocks noGrp="1" noChangeArrowheads="1"/>
          </p:cNvSpPr>
          <p:nvPr>
            <p:ph type="title"/>
          </p:nvPr>
        </p:nvSpPr>
        <p:spPr>
          <a:xfrm>
            <a:off x="457200" y="658760"/>
            <a:ext cx="7620000" cy="1143000"/>
          </a:xfrm>
        </p:spPr>
        <p:txBody>
          <a:bodyPr/>
          <a:lstStyle/>
          <a:p>
            <a:r>
              <a:rPr lang="en-US" sz="3200" b="1" cap="small" dirty="0">
                <a:latin typeface="+mn-lt"/>
                <a:ea typeface="+mn-ea"/>
                <a:cs typeface="+mn-cs"/>
              </a:rPr>
              <a:t>Tax Status Conversion</a:t>
            </a:r>
          </a:p>
        </p:txBody>
      </p:sp>
      <p:sp>
        <p:nvSpPr>
          <p:cNvPr id="190467" name="Rectangle 3"/>
          <p:cNvSpPr>
            <a:spLocks noGrp="1" noChangeArrowheads="1"/>
          </p:cNvSpPr>
          <p:nvPr>
            <p:ph type="body" idx="1"/>
          </p:nvPr>
        </p:nvSpPr>
        <p:spPr/>
        <p:txBody>
          <a:bodyPr/>
          <a:lstStyle/>
          <a:p>
            <a:r>
              <a:rPr lang="en-US" dirty="0" smtClean="0"/>
              <a:t>C to S or S to C</a:t>
            </a:r>
          </a:p>
          <a:p>
            <a:r>
              <a:rPr lang="en-US" dirty="0" smtClean="0"/>
              <a:t>IRC 1042 “tax-free” rollover as C Corporation transaction, then convert to S Corporation</a:t>
            </a:r>
          </a:p>
          <a:p>
            <a:r>
              <a:rPr lang="en-US" dirty="0" smtClean="0"/>
              <a:t>S Corporation convert to C for “tax-free” Rollover – five-year wait to convert to S</a:t>
            </a:r>
          </a:p>
          <a:p>
            <a:r>
              <a:rPr lang="en-US" dirty="0" smtClean="0"/>
              <a:t>100% shareholder approval for S Corporation election</a:t>
            </a:r>
          </a:p>
        </p:txBody>
      </p:sp>
      <p:sp>
        <p:nvSpPr>
          <p:cNvPr id="5" name="Slide Number Placeholder 2"/>
          <p:cNvSpPr>
            <a:spLocks noGrp="1"/>
          </p:cNvSpPr>
          <p:nvPr>
            <p:ph type="sldNum" sz="quarter" idx="11"/>
          </p:nvPr>
        </p:nvSpPr>
        <p:spPr>
          <a:xfrm>
            <a:off x="8531226" y="5648327"/>
            <a:ext cx="549275" cy="396875"/>
          </a:xfrm>
        </p:spPr>
        <p:txBody>
          <a:bodyPr/>
          <a:lstStyle/>
          <a:p>
            <a:pPr>
              <a:defRPr/>
            </a:pPr>
            <a:fld id="{1AAB5FC7-5A8F-443F-A35A-C8AA2B2BBF47}" type="slidenum">
              <a:rPr lang="en-US" smtClean="0"/>
              <a:pPr>
                <a:defRPr/>
              </a:pPr>
              <a:t>28</a:t>
            </a:fld>
            <a:endParaRPr lang="en-US" dirty="0"/>
          </a:p>
        </p:txBody>
      </p:sp>
    </p:spTree>
    <p:extLst>
      <p:ext uri="{BB962C8B-B14F-4D97-AF65-F5344CB8AC3E}">
        <p14:creationId xmlns:p14="http://schemas.microsoft.com/office/powerpoint/2010/main" val="21424624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190467">
                                            <p:txEl>
                                              <p:pRg st="0" end="0"/>
                                            </p:txEl>
                                          </p:spTgt>
                                        </p:tgtEl>
                                        <p:attrNameLst>
                                          <p:attrName>style.visibility</p:attrName>
                                        </p:attrNameLst>
                                      </p:cBhvr>
                                      <p:to>
                                        <p:strVal val="visible"/>
                                      </p:to>
                                    </p:set>
                                    <p:animEffect transition="in" filter="wipe(up)">
                                      <p:cBhvr>
                                        <p:cTn id="7" dur="500"/>
                                        <p:tgtEl>
                                          <p:spTgt spid="190467">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190467">
                                            <p:txEl>
                                              <p:pRg st="1" end="1"/>
                                            </p:txEl>
                                          </p:spTgt>
                                        </p:tgtEl>
                                        <p:attrNameLst>
                                          <p:attrName>style.visibility</p:attrName>
                                        </p:attrNameLst>
                                      </p:cBhvr>
                                      <p:to>
                                        <p:strVal val="visible"/>
                                      </p:to>
                                    </p:set>
                                    <p:animEffect transition="in" filter="wipe(up)">
                                      <p:cBhvr>
                                        <p:cTn id="12" dur="500"/>
                                        <p:tgtEl>
                                          <p:spTgt spid="190467">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1" fill="hold" grpId="0" nodeType="clickEffect">
                                  <p:stCondLst>
                                    <p:cond delay="0"/>
                                  </p:stCondLst>
                                  <p:childTnLst>
                                    <p:set>
                                      <p:cBhvr>
                                        <p:cTn id="16" dur="1" fill="hold">
                                          <p:stCondLst>
                                            <p:cond delay="0"/>
                                          </p:stCondLst>
                                        </p:cTn>
                                        <p:tgtEl>
                                          <p:spTgt spid="190467">
                                            <p:txEl>
                                              <p:pRg st="2" end="2"/>
                                            </p:txEl>
                                          </p:spTgt>
                                        </p:tgtEl>
                                        <p:attrNameLst>
                                          <p:attrName>style.visibility</p:attrName>
                                        </p:attrNameLst>
                                      </p:cBhvr>
                                      <p:to>
                                        <p:strVal val="visible"/>
                                      </p:to>
                                    </p:set>
                                    <p:animEffect transition="in" filter="wipe(up)">
                                      <p:cBhvr>
                                        <p:cTn id="17" dur="500"/>
                                        <p:tgtEl>
                                          <p:spTgt spid="190467">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1" fill="hold" grpId="0" nodeType="clickEffect">
                                  <p:stCondLst>
                                    <p:cond delay="0"/>
                                  </p:stCondLst>
                                  <p:childTnLst>
                                    <p:set>
                                      <p:cBhvr>
                                        <p:cTn id="21" dur="1" fill="hold">
                                          <p:stCondLst>
                                            <p:cond delay="0"/>
                                          </p:stCondLst>
                                        </p:cTn>
                                        <p:tgtEl>
                                          <p:spTgt spid="190467">
                                            <p:txEl>
                                              <p:pRg st="3" end="3"/>
                                            </p:txEl>
                                          </p:spTgt>
                                        </p:tgtEl>
                                        <p:attrNameLst>
                                          <p:attrName>style.visibility</p:attrName>
                                        </p:attrNameLst>
                                      </p:cBhvr>
                                      <p:to>
                                        <p:strVal val="visible"/>
                                      </p:to>
                                    </p:set>
                                    <p:animEffect transition="in" filter="wipe(up)">
                                      <p:cBhvr>
                                        <p:cTn id="22" dur="500"/>
                                        <p:tgtEl>
                                          <p:spTgt spid="190467">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0467" grpId="0" build="p" autoUpdateAnimBg="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p:txBody>
          <a:bodyPr/>
          <a:lstStyle/>
          <a:p>
            <a:r>
              <a:rPr lang="en-CA" dirty="0" smtClean="0"/>
              <a:t>agenda</a:t>
            </a:r>
            <a:endParaRPr lang="en-US" dirty="0"/>
          </a:p>
        </p:txBody>
      </p:sp>
      <p:sp>
        <p:nvSpPr>
          <p:cNvPr id="327683" name="Rectangle 3"/>
          <p:cNvSpPr>
            <a:spLocks noGrp="1" noChangeArrowheads="1"/>
          </p:cNvSpPr>
          <p:nvPr>
            <p:ph sz="quarter" idx="4"/>
          </p:nvPr>
        </p:nvSpPr>
        <p:spPr/>
        <p:txBody>
          <a:bodyPr/>
          <a:lstStyle/>
          <a:p>
            <a:r>
              <a:rPr lang="en-US" dirty="0">
                <a:solidFill>
                  <a:schemeClr val="bg1">
                    <a:lumMod val="50000"/>
                  </a:schemeClr>
                </a:solidFill>
              </a:rPr>
              <a:t>Why ESOPs?</a:t>
            </a:r>
          </a:p>
          <a:p>
            <a:r>
              <a:rPr lang="en-US" dirty="0" smtClean="0">
                <a:solidFill>
                  <a:schemeClr val="bg1">
                    <a:lumMod val="50000"/>
                  </a:schemeClr>
                </a:solidFill>
              </a:rPr>
              <a:t>What is an ESOP?</a:t>
            </a:r>
          </a:p>
          <a:p>
            <a:r>
              <a:rPr lang="en-US" dirty="0">
                <a:solidFill>
                  <a:schemeClr val="bg1">
                    <a:lumMod val="50000"/>
                  </a:schemeClr>
                </a:solidFill>
              </a:rPr>
              <a:t>ESOP history and facts</a:t>
            </a:r>
          </a:p>
          <a:p>
            <a:r>
              <a:rPr lang="en-US" dirty="0">
                <a:solidFill>
                  <a:schemeClr val="bg1">
                    <a:lumMod val="50000"/>
                  </a:schemeClr>
                </a:solidFill>
              </a:rPr>
              <a:t>ESOP </a:t>
            </a:r>
            <a:r>
              <a:rPr lang="en-US" dirty="0" smtClean="0">
                <a:solidFill>
                  <a:schemeClr val="bg1">
                    <a:lumMod val="50000"/>
                  </a:schemeClr>
                </a:solidFill>
              </a:rPr>
              <a:t>mechanics</a:t>
            </a:r>
            <a:endParaRPr lang="en-US" dirty="0">
              <a:solidFill>
                <a:schemeClr val="bg1">
                  <a:lumMod val="50000"/>
                </a:schemeClr>
              </a:solidFill>
            </a:endParaRPr>
          </a:p>
          <a:p>
            <a:r>
              <a:rPr lang="en-US" dirty="0">
                <a:solidFill>
                  <a:schemeClr val="bg1">
                    <a:lumMod val="50000"/>
                  </a:schemeClr>
                </a:solidFill>
              </a:rPr>
              <a:t>Advantages and disadvantages</a:t>
            </a:r>
          </a:p>
          <a:p>
            <a:r>
              <a:rPr lang="en-US" sz="2800" b="1" dirty="0"/>
              <a:t>The process and team</a:t>
            </a:r>
          </a:p>
          <a:p>
            <a:r>
              <a:rPr lang="en-US" dirty="0">
                <a:solidFill>
                  <a:schemeClr val="bg1">
                    <a:lumMod val="50000"/>
                  </a:schemeClr>
                </a:solidFill>
              </a:rPr>
              <a:t>Characteristics of an ESOP candidate</a:t>
            </a:r>
          </a:p>
          <a:p>
            <a:pPr lvl="1"/>
            <a:endParaRPr lang="en-US" dirty="0" smtClean="0"/>
          </a:p>
          <a:p>
            <a:pPr lvl="1"/>
            <a:endParaRPr lang="en-US" dirty="0" smtClean="0"/>
          </a:p>
          <a:p>
            <a:pPr lvl="2"/>
            <a:endParaRPr lang="en-US" dirty="0" smtClean="0"/>
          </a:p>
          <a:p>
            <a:pPr lvl="1"/>
            <a:endParaRPr lang="en-US" dirty="0" smtClean="0"/>
          </a:p>
          <a:p>
            <a:pPr lvl="1"/>
            <a:endParaRPr lang="en-CA" dirty="0"/>
          </a:p>
        </p:txBody>
      </p:sp>
      <p:sp>
        <p:nvSpPr>
          <p:cNvPr id="3" name="Slide Number Placeholder 2"/>
          <p:cNvSpPr>
            <a:spLocks noGrp="1"/>
          </p:cNvSpPr>
          <p:nvPr>
            <p:ph type="sldNum" sz="quarter" idx="11"/>
          </p:nvPr>
        </p:nvSpPr>
        <p:spPr/>
        <p:txBody>
          <a:bodyPr/>
          <a:lstStyle/>
          <a:p>
            <a:pPr>
              <a:defRPr/>
            </a:pPr>
            <a:fld id="{1AAB5FC7-5A8F-443F-A35A-C8AA2B2BBF47}" type="slidenum">
              <a:rPr lang="en-US" sz="1200" smtClean="0"/>
              <a:pPr>
                <a:defRPr/>
              </a:pPr>
              <a:t>29</a:t>
            </a:fld>
            <a:endParaRPr lang="en-US" sz="1200" dirty="0"/>
          </a:p>
        </p:txBody>
      </p:sp>
    </p:spTree>
    <p:extLst>
      <p:ext uri="{BB962C8B-B14F-4D97-AF65-F5344CB8AC3E}">
        <p14:creationId xmlns:p14="http://schemas.microsoft.com/office/powerpoint/2010/main" val="226130984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327683">
                                            <p:txEl>
                                              <p:pRg st="0" end="0"/>
                                            </p:txEl>
                                          </p:spTgt>
                                        </p:tgtEl>
                                        <p:attrNameLst>
                                          <p:attrName>style.visibility</p:attrName>
                                        </p:attrNameLst>
                                      </p:cBhvr>
                                      <p:to>
                                        <p:strVal val="visible"/>
                                      </p:to>
                                    </p:set>
                                  </p:childTnLst>
                                </p:cTn>
                              </p:par>
                              <p:par>
                                <p:cTn id="7" presetID="10" presetClass="entr" presetSubtype="0" fill="hold" nodeType="withEffect">
                                  <p:stCondLst>
                                    <p:cond delay="0"/>
                                  </p:stCondLst>
                                  <p:childTnLst>
                                    <p:set>
                                      <p:cBhvr>
                                        <p:cTn id="8" dur="1" fill="hold">
                                          <p:stCondLst>
                                            <p:cond delay="0"/>
                                          </p:stCondLst>
                                        </p:cTn>
                                        <p:tgtEl>
                                          <p:spTgt spid="327683">
                                            <p:txEl>
                                              <p:pRg st="1" end="1"/>
                                            </p:txEl>
                                          </p:spTgt>
                                        </p:tgtEl>
                                        <p:attrNameLst>
                                          <p:attrName>style.visibility</p:attrName>
                                        </p:attrNameLst>
                                      </p:cBhvr>
                                      <p:to>
                                        <p:strVal val="visible"/>
                                      </p:to>
                                    </p:set>
                                    <p:animEffect transition="in" filter="fade">
                                      <p:cBhvr>
                                        <p:cTn id="9" dur="500"/>
                                        <p:tgtEl>
                                          <p:spTgt spid="327683">
                                            <p:txEl>
                                              <p:pRg st="1" end="1"/>
                                            </p:txEl>
                                          </p:spTgt>
                                        </p:tgtEl>
                                      </p:cBhvr>
                                    </p:animEffect>
                                  </p:childTnLst>
                                </p:cTn>
                              </p:par>
                              <p:par>
                                <p:cTn id="10" presetID="10" presetClass="entr" presetSubtype="0" fill="hold" nodeType="withEffect">
                                  <p:stCondLst>
                                    <p:cond delay="0"/>
                                  </p:stCondLst>
                                  <p:childTnLst>
                                    <p:set>
                                      <p:cBhvr>
                                        <p:cTn id="11" dur="1" fill="hold">
                                          <p:stCondLst>
                                            <p:cond delay="0"/>
                                          </p:stCondLst>
                                        </p:cTn>
                                        <p:tgtEl>
                                          <p:spTgt spid="327683">
                                            <p:txEl>
                                              <p:pRg st="2" end="2"/>
                                            </p:txEl>
                                          </p:spTgt>
                                        </p:tgtEl>
                                        <p:attrNameLst>
                                          <p:attrName>style.visibility</p:attrName>
                                        </p:attrNameLst>
                                      </p:cBhvr>
                                      <p:to>
                                        <p:strVal val="visible"/>
                                      </p:to>
                                    </p:set>
                                    <p:animEffect transition="in" filter="fade">
                                      <p:cBhvr>
                                        <p:cTn id="12" dur="500"/>
                                        <p:tgtEl>
                                          <p:spTgt spid="327683">
                                            <p:txEl>
                                              <p:pRg st="2" end="2"/>
                                            </p:txEl>
                                          </p:spTgt>
                                        </p:tgtEl>
                                      </p:cBhvr>
                                    </p:animEffect>
                                  </p:childTnLst>
                                </p:cTn>
                              </p:par>
                              <p:par>
                                <p:cTn id="13" presetID="10" presetClass="entr" presetSubtype="0" fill="hold" nodeType="withEffect">
                                  <p:stCondLst>
                                    <p:cond delay="0"/>
                                  </p:stCondLst>
                                  <p:childTnLst>
                                    <p:set>
                                      <p:cBhvr>
                                        <p:cTn id="14" dur="1" fill="hold">
                                          <p:stCondLst>
                                            <p:cond delay="0"/>
                                          </p:stCondLst>
                                        </p:cTn>
                                        <p:tgtEl>
                                          <p:spTgt spid="327683">
                                            <p:txEl>
                                              <p:pRg st="3" end="3"/>
                                            </p:txEl>
                                          </p:spTgt>
                                        </p:tgtEl>
                                        <p:attrNameLst>
                                          <p:attrName>style.visibility</p:attrName>
                                        </p:attrNameLst>
                                      </p:cBhvr>
                                      <p:to>
                                        <p:strVal val="visible"/>
                                      </p:to>
                                    </p:set>
                                    <p:animEffect transition="in" filter="fade">
                                      <p:cBhvr>
                                        <p:cTn id="15" dur="500"/>
                                        <p:tgtEl>
                                          <p:spTgt spid="327683">
                                            <p:txEl>
                                              <p:pRg st="3" end="3"/>
                                            </p:txEl>
                                          </p:spTgt>
                                        </p:tgtEl>
                                      </p:cBhvr>
                                    </p:animEffect>
                                  </p:childTnLst>
                                </p:cTn>
                              </p:par>
                              <p:par>
                                <p:cTn id="16" presetID="10" presetClass="entr" presetSubtype="0" fill="hold" nodeType="withEffect">
                                  <p:stCondLst>
                                    <p:cond delay="0"/>
                                  </p:stCondLst>
                                  <p:childTnLst>
                                    <p:set>
                                      <p:cBhvr>
                                        <p:cTn id="17" dur="1" fill="hold">
                                          <p:stCondLst>
                                            <p:cond delay="0"/>
                                          </p:stCondLst>
                                        </p:cTn>
                                        <p:tgtEl>
                                          <p:spTgt spid="327683">
                                            <p:txEl>
                                              <p:pRg st="4" end="4"/>
                                            </p:txEl>
                                          </p:spTgt>
                                        </p:tgtEl>
                                        <p:attrNameLst>
                                          <p:attrName>style.visibility</p:attrName>
                                        </p:attrNameLst>
                                      </p:cBhvr>
                                      <p:to>
                                        <p:strVal val="visible"/>
                                      </p:to>
                                    </p:set>
                                    <p:animEffect transition="in" filter="fade">
                                      <p:cBhvr>
                                        <p:cTn id="18" dur="500"/>
                                        <p:tgtEl>
                                          <p:spTgt spid="327683">
                                            <p:txEl>
                                              <p:pRg st="4" end="4"/>
                                            </p:txEl>
                                          </p:spTgt>
                                        </p:tgtEl>
                                      </p:cBhvr>
                                    </p:animEffect>
                                  </p:childTnLst>
                                </p:cTn>
                              </p:par>
                              <p:par>
                                <p:cTn id="19" presetID="10" presetClass="entr" presetSubtype="0" fill="hold" nodeType="withEffect">
                                  <p:stCondLst>
                                    <p:cond delay="0"/>
                                  </p:stCondLst>
                                  <p:childTnLst>
                                    <p:set>
                                      <p:cBhvr>
                                        <p:cTn id="20" dur="1" fill="hold">
                                          <p:stCondLst>
                                            <p:cond delay="0"/>
                                          </p:stCondLst>
                                        </p:cTn>
                                        <p:tgtEl>
                                          <p:spTgt spid="327683">
                                            <p:txEl>
                                              <p:pRg st="5" end="5"/>
                                            </p:txEl>
                                          </p:spTgt>
                                        </p:tgtEl>
                                        <p:attrNameLst>
                                          <p:attrName>style.visibility</p:attrName>
                                        </p:attrNameLst>
                                      </p:cBhvr>
                                      <p:to>
                                        <p:strVal val="visible"/>
                                      </p:to>
                                    </p:set>
                                    <p:animEffect transition="in" filter="fade">
                                      <p:cBhvr>
                                        <p:cTn id="21" dur="500"/>
                                        <p:tgtEl>
                                          <p:spTgt spid="327683">
                                            <p:txEl>
                                              <p:pRg st="5" end="5"/>
                                            </p:txEl>
                                          </p:spTgt>
                                        </p:tgtEl>
                                      </p:cBhvr>
                                    </p:animEffect>
                                  </p:childTnLst>
                                </p:cTn>
                              </p:par>
                              <p:par>
                                <p:cTn id="22" presetID="10" presetClass="entr" presetSubtype="0" fill="hold" nodeType="withEffect">
                                  <p:stCondLst>
                                    <p:cond delay="0"/>
                                  </p:stCondLst>
                                  <p:childTnLst>
                                    <p:set>
                                      <p:cBhvr>
                                        <p:cTn id="23" dur="1" fill="hold">
                                          <p:stCondLst>
                                            <p:cond delay="0"/>
                                          </p:stCondLst>
                                        </p:cTn>
                                        <p:tgtEl>
                                          <p:spTgt spid="327683">
                                            <p:txEl>
                                              <p:pRg st="6" end="6"/>
                                            </p:txEl>
                                          </p:spTgt>
                                        </p:tgtEl>
                                        <p:attrNameLst>
                                          <p:attrName>style.visibility</p:attrName>
                                        </p:attrNameLst>
                                      </p:cBhvr>
                                      <p:to>
                                        <p:strVal val="visible"/>
                                      </p:to>
                                    </p:set>
                                    <p:animEffect transition="in" filter="fade">
                                      <p:cBhvr>
                                        <p:cTn id="24" dur="500"/>
                                        <p:tgtEl>
                                          <p:spTgt spid="32768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386" name="Picture 8" descr="C:\Users\Paige Ryan\AppData\Local\Microsoft\Windows\Temporary Internet Files\Content.IE5\NC9OOI6M\MC900439308[1].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914400" y="2590800"/>
            <a:ext cx="1752600" cy="175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ext Placeholder 4"/>
          <p:cNvSpPr>
            <a:spLocks noGrp="1"/>
          </p:cNvSpPr>
          <p:nvPr>
            <p:ph type="body" idx="1"/>
          </p:nvPr>
        </p:nvSpPr>
        <p:spPr>
          <a:xfrm>
            <a:off x="609600" y="1143000"/>
            <a:ext cx="2362200" cy="4419600"/>
          </a:xfrm>
        </p:spPr>
        <p:txBody>
          <a:bodyPr/>
          <a:lstStyle/>
          <a:p>
            <a:r>
              <a:rPr lang="en-US" dirty="0" smtClean="0"/>
              <a:t>Why ESOPs?</a:t>
            </a:r>
            <a:endParaRPr lang="en-US" dirty="0"/>
          </a:p>
        </p:txBody>
      </p:sp>
      <p:sp>
        <p:nvSpPr>
          <p:cNvPr id="203779" name="Rectangle 3"/>
          <p:cNvSpPr>
            <a:spLocks noGrp="1" noChangeArrowheads="1"/>
          </p:cNvSpPr>
          <p:nvPr>
            <p:ph sz="quarter" idx="4"/>
          </p:nvPr>
        </p:nvSpPr>
        <p:spPr>
          <a:xfrm>
            <a:off x="3276600" y="1143000"/>
            <a:ext cx="4876800" cy="4332288"/>
          </a:xfrm>
        </p:spPr>
        <p:txBody>
          <a:bodyPr/>
          <a:lstStyle/>
          <a:p>
            <a:r>
              <a:rPr lang="en-US" sz="2000" dirty="0"/>
              <a:t>Liquidity in part or whole</a:t>
            </a:r>
          </a:p>
          <a:p>
            <a:pPr marL="411163" lvl="1" indent="0">
              <a:buNone/>
            </a:pPr>
            <a:r>
              <a:rPr lang="en-US" sz="1800" dirty="0"/>
              <a:t>Converting shares into cash at a fair market value, creating liquidity, in part or whole, enabling the business owner(s) to diversify their portfolios</a:t>
            </a:r>
          </a:p>
          <a:p>
            <a:r>
              <a:rPr lang="en-US" sz="2000" dirty="0"/>
              <a:t>Perpetuation</a:t>
            </a:r>
          </a:p>
          <a:p>
            <a:pPr marL="411163" lvl="1" indent="0">
              <a:buNone/>
            </a:pPr>
            <a:r>
              <a:rPr lang="en-US" sz="1800" dirty="0"/>
              <a:t>Selling shareholders stay involved, if desired</a:t>
            </a:r>
          </a:p>
          <a:p>
            <a:r>
              <a:rPr lang="en-US" sz="2000" dirty="0"/>
              <a:t>Maximum tax efficiency</a:t>
            </a:r>
          </a:p>
          <a:p>
            <a:pPr marL="411163" lvl="1" indent="0">
              <a:buNone/>
            </a:pPr>
            <a:r>
              <a:rPr lang="en-US" sz="1800" dirty="0"/>
              <a:t>Shareholders, Company, Employees</a:t>
            </a:r>
          </a:p>
          <a:p>
            <a:r>
              <a:rPr lang="en-US" sz="2000" dirty="0"/>
              <a:t>Broadened ownership </a:t>
            </a:r>
          </a:p>
          <a:p>
            <a:pPr marL="411163" lvl="1" indent="0">
              <a:buNone/>
            </a:pPr>
            <a:r>
              <a:rPr lang="en-US" sz="1800" dirty="0"/>
              <a:t>Employees incentivized to “think like owners”</a:t>
            </a:r>
          </a:p>
          <a:p>
            <a:r>
              <a:rPr lang="en-US" sz="2000" dirty="0"/>
              <a:t>Strategic planning</a:t>
            </a:r>
          </a:p>
          <a:p>
            <a:pPr marL="411163" lvl="1" indent="0">
              <a:buNone/>
            </a:pPr>
            <a:r>
              <a:rPr lang="en-US" sz="1800" dirty="0"/>
              <a:t>Achieve shareholder and corporate objectives</a:t>
            </a:r>
          </a:p>
          <a:p>
            <a:endParaRPr lang="en-US" sz="2000" dirty="0"/>
          </a:p>
        </p:txBody>
      </p:sp>
      <p:sp>
        <p:nvSpPr>
          <p:cNvPr id="2" name="Slide Number Placeholder 1"/>
          <p:cNvSpPr>
            <a:spLocks noGrp="1"/>
          </p:cNvSpPr>
          <p:nvPr>
            <p:ph type="sldNum" sz="quarter" idx="11"/>
          </p:nvPr>
        </p:nvSpPr>
        <p:spPr/>
        <p:txBody>
          <a:bodyPr/>
          <a:lstStyle/>
          <a:p>
            <a:pPr>
              <a:defRPr/>
            </a:pPr>
            <a:fld id="{3F4A1D18-11D3-48BD-8350-4A5302B27EC3}" type="slidenum">
              <a:rPr lang="en-US" sz="1200" smtClean="0"/>
              <a:pPr>
                <a:defRPr/>
              </a:pPr>
              <a:t>3</a:t>
            </a:fld>
            <a:endParaRPr lang="en-US" sz="1200" dirty="0"/>
          </a:p>
        </p:txBody>
      </p:sp>
    </p:spTree>
    <p:extLst>
      <p:ext uri="{BB962C8B-B14F-4D97-AF65-F5344CB8AC3E}">
        <p14:creationId xmlns:p14="http://schemas.microsoft.com/office/powerpoint/2010/main" val="57121128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203779">
                                            <p:txEl>
                                              <p:pRg st="0" end="0"/>
                                            </p:txEl>
                                          </p:spTgt>
                                        </p:tgtEl>
                                        <p:attrNameLst>
                                          <p:attrName>style.visibility</p:attrName>
                                        </p:attrNameLst>
                                      </p:cBhvr>
                                      <p:to>
                                        <p:strVal val="visible"/>
                                      </p:to>
                                    </p:set>
                                    <p:animEffect transition="in" filter="wipe(up)">
                                      <p:cBhvr>
                                        <p:cTn id="7" dur="500"/>
                                        <p:tgtEl>
                                          <p:spTgt spid="203779">
                                            <p:txEl>
                                              <p:pRg st="0" end="0"/>
                                            </p:txEl>
                                          </p:spTgt>
                                        </p:tgtEl>
                                      </p:cBhvr>
                                    </p:animEffect>
                                  </p:childTnLst>
                                </p:cTn>
                              </p:par>
                              <p:par>
                                <p:cTn id="8" presetID="22" presetClass="entr" presetSubtype="1" fill="hold" grpId="0" nodeType="withEffect">
                                  <p:stCondLst>
                                    <p:cond delay="0"/>
                                  </p:stCondLst>
                                  <p:childTnLst>
                                    <p:set>
                                      <p:cBhvr>
                                        <p:cTn id="9" dur="1" fill="hold">
                                          <p:stCondLst>
                                            <p:cond delay="0"/>
                                          </p:stCondLst>
                                        </p:cTn>
                                        <p:tgtEl>
                                          <p:spTgt spid="203779">
                                            <p:txEl>
                                              <p:pRg st="1" end="1"/>
                                            </p:txEl>
                                          </p:spTgt>
                                        </p:tgtEl>
                                        <p:attrNameLst>
                                          <p:attrName>style.visibility</p:attrName>
                                        </p:attrNameLst>
                                      </p:cBhvr>
                                      <p:to>
                                        <p:strVal val="visible"/>
                                      </p:to>
                                    </p:set>
                                    <p:animEffect transition="in" filter="wipe(up)">
                                      <p:cBhvr>
                                        <p:cTn id="10" dur="500"/>
                                        <p:tgtEl>
                                          <p:spTgt spid="203779">
                                            <p:txEl>
                                              <p:pRg st="1" end="1"/>
                                            </p:txEl>
                                          </p:spTgt>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22" presetClass="entr" presetSubtype="1" fill="hold" grpId="0" nodeType="clickEffect">
                                  <p:stCondLst>
                                    <p:cond delay="0"/>
                                  </p:stCondLst>
                                  <p:childTnLst>
                                    <p:set>
                                      <p:cBhvr>
                                        <p:cTn id="14" dur="1" fill="hold">
                                          <p:stCondLst>
                                            <p:cond delay="0"/>
                                          </p:stCondLst>
                                        </p:cTn>
                                        <p:tgtEl>
                                          <p:spTgt spid="203779">
                                            <p:txEl>
                                              <p:pRg st="2" end="2"/>
                                            </p:txEl>
                                          </p:spTgt>
                                        </p:tgtEl>
                                        <p:attrNameLst>
                                          <p:attrName>style.visibility</p:attrName>
                                        </p:attrNameLst>
                                      </p:cBhvr>
                                      <p:to>
                                        <p:strVal val="visible"/>
                                      </p:to>
                                    </p:set>
                                    <p:animEffect transition="in" filter="wipe(up)">
                                      <p:cBhvr>
                                        <p:cTn id="15" dur="500"/>
                                        <p:tgtEl>
                                          <p:spTgt spid="203779">
                                            <p:txEl>
                                              <p:pRg st="2" end="2"/>
                                            </p:txEl>
                                          </p:spTgt>
                                        </p:tgtEl>
                                      </p:cBhvr>
                                    </p:animEffect>
                                  </p:childTnLst>
                                </p:cTn>
                              </p:par>
                              <p:par>
                                <p:cTn id="16" presetID="22" presetClass="entr" presetSubtype="1" fill="hold" grpId="0" nodeType="withEffect">
                                  <p:stCondLst>
                                    <p:cond delay="0"/>
                                  </p:stCondLst>
                                  <p:childTnLst>
                                    <p:set>
                                      <p:cBhvr>
                                        <p:cTn id="17" dur="1" fill="hold">
                                          <p:stCondLst>
                                            <p:cond delay="0"/>
                                          </p:stCondLst>
                                        </p:cTn>
                                        <p:tgtEl>
                                          <p:spTgt spid="203779">
                                            <p:txEl>
                                              <p:pRg st="3" end="3"/>
                                            </p:txEl>
                                          </p:spTgt>
                                        </p:tgtEl>
                                        <p:attrNameLst>
                                          <p:attrName>style.visibility</p:attrName>
                                        </p:attrNameLst>
                                      </p:cBhvr>
                                      <p:to>
                                        <p:strVal val="visible"/>
                                      </p:to>
                                    </p:set>
                                    <p:animEffect transition="in" filter="wipe(up)">
                                      <p:cBhvr>
                                        <p:cTn id="18" dur="500"/>
                                        <p:tgtEl>
                                          <p:spTgt spid="203779">
                                            <p:txEl>
                                              <p:pRg st="3" end="3"/>
                                            </p:txEl>
                                          </p:spTgt>
                                        </p:tgtEl>
                                      </p:cBhvr>
                                    </p:animEffect>
                                  </p:childTnLst>
                                </p:cTn>
                              </p:par>
                            </p:childTnLst>
                          </p:cTn>
                        </p:par>
                      </p:childTnLst>
                    </p:cTn>
                  </p:par>
                  <p:par>
                    <p:cTn id="19" fill="hold" nodeType="clickPar">
                      <p:stCondLst>
                        <p:cond delay="indefinite"/>
                      </p:stCondLst>
                      <p:childTnLst>
                        <p:par>
                          <p:cTn id="20" fill="hold" nodeType="withGroup">
                            <p:stCondLst>
                              <p:cond delay="0"/>
                            </p:stCondLst>
                            <p:childTnLst>
                              <p:par>
                                <p:cTn id="21" presetID="22" presetClass="entr" presetSubtype="1" fill="hold" grpId="0" nodeType="clickEffect">
                                  <p:stCondLst>
                                    <p:cond delay="0"/>
                                  </p:stCondLst>
                                  <p:childTnLst>
                                    <p:set>
                                      <p:cBhvr>
                                        <p:cTn id="22" dur="1" fill="hold">
                                          <p:stCondLst>
                                            <p:cond delay="0"/>
                                          </p:stCondLst>
                                        </p:cTn>
                                        <p:tgtEl>
                                          <p:spTgt spid="203779">
                                            <p:txEl>
                                              <p:pRg st="4" end="4"/>
                                            </p:txEl>
                                          </p:spTgt>
                                        </p:tgtEl>
                                        <p:attrNameLst>
                                          <p:attrName>style.visibility</p:attrName>
                                        </p:attrNameLst>
                                      </p:cBhvr>
                                      <p:to>
                                        <p:strVal val="visible"/>
                                      </p:to>
                                    </p:set>
                                    <p:animEffect transition="in" filter="wipe(up)">
                                      <p:cBhvr>
                                        <p:cTn id="23" dur="500"/>
                                        <p:tgtEl>
                                          <p:spTgt spid="203779">
                                            <p:txEl>
                                              <p:pRg st="4" end="4"/>
                                            </p:txEl>
                                          </p:spTgt>
                                        </p:tgtEl>
                                      </p:cBhvr>
                                    </p:animEffect>
                                  </p:childTnLst>
                                </p:cTn>
                              </p:par>
                              <p:par>
                                <p:cTn id="24" presetID="22" presetClass="entr" presetSubtype="1" fill="hold" grpId="0" nodeType="withEffect">
                                  <p:stCondLst>
                                    <p:cond delay="0"/>
                                  </p:stCondLst>
                                  <p:childTnLst>
                                    <p:set>
                                      <p:cBhvr>
                                        <p:cTn id="25" dur="1" fill="hold">
                                          <p:stCondLst>
                                            <p:cond delay="0"/>
                                          </p:stCondLst>
                                        </p:cTn>
                                        <p:tgtEl>
                                          <p:spTgt spid="203779">
                                            <p:txEl>
                                              <p:pRg st="5" end="5"/>
                                            </p:txEl>
                                          </p:spTgt>
                                        </p:tgtEl>
                                        <p:attrNameLst>
                                          <p:attrName>style.visibility</p:attrName>
                                        </p:attrNameLst>
                                      </p:cBhvr>
                                      <p:to>
                                        <p:strVal val="visible"/>
                                      </p:to>
                                    </p:set>
                                    <p:animEffect transition="in" filter="wipe(up)">
                                      <p:cBhvr>
                                        <p:cTn id="26" dur="500"/>
                                        <p:tgtEl>
                                          <p:spTgt spid="203779">
                                            <p:txEl>
                                              <p:pRg st="5" end="5"/>
                                            </p:txEl>
                                          </p:spTgt>
                                        </p:tgtEl>
                                      </p:cBhvr>
                                    </p:animEffect>
                                  </p:childTnLst>
                                </p:cTn>
                              </p:par>
                            </p:childTnLst>
                          </p:cTn>
                        </p:par>
                      </p:childTnLst>
                    </p:cTn>
                  </p:par>
                  <p:par>
                    <p:cTn id="27" fill="hold" nodeType="clickPar">
                      <p:stCondLst>
                        <p:cond delay="indefinite"/>
                      </p:stCondLst>
                      <p:childTnLst>
                        <p:par>
                          <p:cTn id="28" fill="hold" nodeType="withGroup">
                            <p:stCondLst>
                              <p:cond delay="0"/>
                            </p:stCondLst>
                            <p:childTnLst>
                              <p:par>
                                <p:cTn id="29" presetID="22" presetClass="entr" presetSubtype="1" fill="hold" grpId="0" nodeType="clickEffect">
                                  <p:stCondLst>
                                    <p:cond delay="0"/>
                                  </p:stCondLst>
                                  <p:childTnLst>
                                    <p:set>
                                      <p:cBhvr>
                                        <p:cTn id="30" dur="1" fill="hold">
                                          <p:stCondLst>
                                            <p:cond delay="0"/>
                                          </p:stCondLst>
                                        </p:cTn>
                                        <p:tgtEl>
                                          <p:spTgt spid="203779">
                                            <p:txEl>
                                              <p:pRg st="6" end="6"/>
                                            </p:txEl>
                                          </p:spTgt>
                                        </p:tgtEl>
                                        <p:attrNameLst>
                                          <p:attrName>style.visibility</p:attrName>
                                        </p:attrNameLst>
                                      </p:cBhvr>
                                      <p:to>
                                        <p:strVal val="visible"/>
                                      </p:to>
                                    </p:set>
                                    <p:animEffect transition="in" filter="wipe(up)">
                                      <p:cBhvr>
                                        <p:cTn id="31" dur="500"/>
                                        <p:tgtEl>
                                          <p:spTgt spid="203779">
                                            <p:txEl>
                                              <p:pRg st="6" end="6"/>
                                            </p:txEl>
                                          </p:spTgt>
                                        </p:tgtEl>
                                      </p:cBhvr>
                                    </p:animEffect>
                                  </p:childTnLst>
                                </p:cTn>
                              </p:par>
                              <p:par>
                                <p:cTn id="32" presetID="22" presetClass="entr" presetSubtype="1" fill="hold" grpId="0" nodeType="withEffect">
                                  <p:stCondLst>
                                    <p:cond delay="0"/>
                                  </p:stCondLst>
                                  <p:childTnLst>
                                    <p:set>
                                      <p:cBhvr>
                                        <p:cTn id="33" dur="1" fill="hold">
                                          <p:stCondLst>
                                            <p:cond delay="0"/>
                                          </p:stCondLst>
                                        </p:cTn>
                                        <p:tgtEl>
                                          <p:spTgt spid="203779">
                                            <p:txEl>
                                              <p:pRg st="7" end="7"/>
                                            </p:txEl>
                                          </p:spTgt>
                                        </p:tgtEl>
                                        <p:attrNameLst>
                                          <p:attrName>style.visibility</p:attrName>
                                        </p:attrNameLst>
                                      </p:cBhvr>
                                      <p:to>
                                        <p:strVal val="visible"/>
                                      </p:to>
                                    </p:set>
                                    <p:animEffect transition="in" filter="wipe(up)">
                                      <p:cBhvr>
                                        <p:cTn id="34" dur="500"/>
                                        <p:tgtEl>
                                          <p:spTgt spid="203779">
                                            <p:txEl>
                                              <p:pRg st="7" end="7"/>
                                            </p:txEl>
                                          </p:spTgt>
                                        </p:tgtEl>
                                      </p:cBhvr>
                                    </p:animEffect>
                                  </p:childTnLst>
                                </p:cTn>
                              </p:par>
                            </p:childTnLst>
                          </p:cTn>
                        </p:par>
                      </p:childTnLst>
                    </p:cTn>
                  </p:par>
                  <p:par>
                    <p:cTn id="35" fill="hold" nodeType="clickPar">
                      <p:stCondLst>
                        <p:cond delay="indefinite"/>
                      </p:stCondLst>
                      <p:childTnLst>
                        <p:par>
                          <p:cTn id="36" fill="hold" nodeType="withGroup">
                            <p:stCondLst>
                              <p:cond delay="0"/>
                            </p:stCondLst>
                            <p:childTnLst>
                              <p:par>
                                <p:cTn id="37" presetID="22" presetClass="entr" presetSubtype="1" fill="hold" grpId="0" nodeType="clickEffect">
                                  <p:stCondLst>
                                    <p:cond delay="0"/>
                                  </p:stCondLst>
                                  <p:childTnLst>
                                    <p:set>
                                      <p:cBhvr>
                                        <p:cTn id="38" dur="1" fill="hold">
                                          <p:stCondLst>
                                            <p:cond delay="0"/>
                                          </p:stCondLst>
                                        </p:cTn>
                                        <p:tgtEl>
                                          <p:spTgt spid="203779">
                                            <p:txEl>
                                              <p:pRg st="8" end="8"/>
                                            </p:txEl>
                                          </p:spTgt>
                                        </p:tgtEl>
                                        <p:attrNameLst>
                                          <p:attrName>style.visibility</p:attrName>
                                        </p:attrNameLst>
                                      </p:cBhvr>
                                      <p:to>
                                        <p:strVal val="visible"/>
                                      </p:to>
                                    </p:set>
                                    <p:animEffect transition="in" filter="wipe(up)">
                                      <p:cBhvr>
                                        <p:cTn id="39" dur="500"/>
                                        <p:tgtEl>
                                          <p:spTgt spid="203779">
                                            <p:txEl>
                                              <p:pRg st="8" end="8"/>
                                            </p:txEl>
                                          </p:spTgt>
                                        </p:tgtEl>
                                      </p:cBhvr>
                                    </p:animEffect>
                                  </p:childTnLst>
                                </p:cTn>
                              </p:par>
                              <p:par>
                                <p:cTn id="40" presetID="22" presetClass="entr" presetSubtype="1" fill="hold" grpId="0" nodeType="withEffect">
                                  <p:stCondLst>
                                    <p:cond delay="0"/>
                                  </p:stCondLst>
                                  <p:childTnLst>
                                    <p:set>
                                      <p:cBhvr>
                                        <p:cTn id="41" dur="1" fill="hold">
                                          <p:stCondLst>
                                            <p:cond delay="0"/>
                                          </p:stCondLst>
                                        </p:cTn>
                                        <p:tgtEl>
                                          <p:spTgt spid="203779">
                                            <p:txEl>
                                              <p:pRg st="9" end="9"/>
                                            </p:txEl>
                                          </p:spTgt>
                                        </p:tgtEl>
                                        <p:attrNameLst>
                                          <p:attrName>style.visibility</p:attrName>
                                        </p:attrNameLst>
                                      </p:cBhvr>
                                      <p:to>
                                        <p:strVal val="visible"/>
                                      </p:to>
                                    </p:set>
                                    <p:animEffect transition="in" filter="wipe(up)">
                                      <p:cBhvr>
                                        <p:cTn id="42" dur="500"/>
                                        <p:tgtEl>
                                          <p:spTgt spid="203779">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3779" grpId="0" build="p" autoUpdateAnimBg="0"/>
    </p:bldLst>
  </p:timing>
</p:sld>
</file>

<file path=ppt/slides/slide30.xml><?xml version="1.0" encoding="utf-8"?>
<p:sld xmlns:a="http://schemas.openxmlformats.org/drawingml/2006/main" xmlns:r="http://schemas.openxmlformats.org/officeDocument/2006/relationships" xmlns:p="http://schemas.openxmlformats.org/presentationml/2006/main" showMasterPhAnim="0">
  <p:cSld>
    <p:bg>
      <p:bgRef idx="1002">
        <a:schemeClr val="bg1"/>
      </p:bgRef>
    </p:bg>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p:txBody>
          <a:bodyPr/>
          <a:lstStyle/>
          <a:p>
            <a:r>
              <a:rPr lang="en-US" sz="3400" b="1" cap="small" dirty="0">
                <a:latin typeface="+mn-lt"/>
                <a:ea typeface="+mn-ea"/>
                <a:cs typeface="+mn-cs"/>
              </a:rPr>
              <a:t>The process</a:t>
            </a:r>
          </a:p>
        </p:txBody>
      </p:sp>
      <p:sp>
        <p:nvSpPr>
          <p:cNvPr id="2" name="Slide Number Placeholder 1"/>
          <p:cNvSpPr>
            <a:spLocks noGrp="1"/>
          </p:cNvSpPr>
          <p:nvPr>
            <p:ph type="sldNum" sz="quarter" idx="11"/>
          </p:nvPr>
        </p:nvSpPr>
        <p:spPr/>
        <p:txBody>
          <a:bodyPr/>
          <a:lstStyle/>
          <a:p>
            <a:fld id="{1AAB5FC7-5A8F-443F-A35A-C8AA2B2BBF47}" type="slidenum">
              <a:rPr lang="en-US" smtClean="0"/>
              <a:pPr/>
              <a:t>30</a:t>
            </a:fld>
            <a:endParaRPr lang="en-US" dirty="0"/>
          </a:p>
        </p:txBody>
      </p:sp>
      <p:graphicFrame>
        <p:nvGraphicFramePr>
          <p:cNvPr id="6" name="Diagram 5"/>
          <p:cNvGraphicFramePr/>
          <p:nvPr>
            <p:extLst>
              <p:ext uri="{D42A27DB-BD31-4B8C-83A1-F6EECF244321}">
                <p14:modId xmlns:p14="http://schemas.microsoft.com/office/powerpoint/2010/main" val="1159984917"/>
              </p:ext>
            </p:extLst>
          </p:nvPr>
        </p:nvGraphicFramePr>
        <p:xfrm>
          <a:off x="1371600" y="1445031"/>
          <a:ext cx="6324600" cy="4356847"/>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321173619"/>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graphicEl>
                                              <a:dgm id="{DEB0D5F5-79D1-4894-B3A6-315BC152344E}"/>
                                            </p:graphic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graphicEl>
                                              <a:dgm id="{E173F70C-56C0-44FB-BD1E-3C2F6B2467B7}"/>
                                            </p:graphic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graphicEl>
                                              <a:dgm id="{03A4D0C5-4C31-4583-90C4-E23C44CE8C44}"/>
                                            </p:graphic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graphicEl>
                                              <a:dgm id="{2B481E6B-339E-446F-8D4D-080A2C2E5F02}"/>
                                            </p:graphic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6">
                                            <p:graphicEl>
                                              <a:dgm id="{27A6D6B8-1CCB-4D05-8EBB-987B11B0EE6B}"/>
                                            </p:graphic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6">
                                            <p:graphicEl>
                                              <a:dgm id="{3D5749F8-684D-41A4-BB74-0AD8BA48C307}"/>
                                            </p:graphic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6">
                                            <p:graphicEl>
                                              <a:dgm id="{5E4922B1-B9C9-4FF6-AA7B-E0390BBFE98E}"/>
                                            </p:graphic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6">
                                            <p:graphicEl>
                                              <a:dgm id="{6DB29553-2B71-4A83-801A-4C4344206521}"/>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6" grpId="0">
        <p:bldSub>
          <a:bldDgm bld="one"/>
        </p:bldSub>
      </p:bldGraphic>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381000" y="1143000"/>
            <a:ext cx="2438400" cy="4419600"/>
          </a:xfrm>
        </p:spPr>
        <p:txBody>
          <a:bodyPr/>
          <a:lstStyle/>
          <a:p>
            <a:r>
              <a:rPr lang="en-US" dirty="0" smtClean="0"/>
              <a:t>ESOP </a:t>
            </a:r>
            <a:r>
              <a:rPr lang="en-US" dirty="0"/>
              <a:t>team </a:t>
            </a:r>
          </a:p>
        </p:txBody>
      </p:sp>
      <p:sp>
        <p:nvSpPr>
          <p:cNvPr id="56323" name="Rectangle 3"/>
          <p:cNvSpPr>
            <a:spLocks noGrp="1"/>
          </p:cNvSpPr>
          <p:nvPr>
            <p:ph sz="quarter" idx="4"/>
          </p:nvPr>
        </p:nvSpPr>
        <p:spPr>
          <a:xfrm>
            <a:off x="3200400" y="990600"/>
            <a:ext cx="4953000" cy="4332288"/>
          </a:xfrm>
        </p:spPr>
        <p:txBody>
          <a:bodyPr/>
          <a:lstStyle/>
          <a:p>
            <a:pPr>
              <a:spcBef>
                <a:spcPts val="300"/>
              </a:spcBef>
            </a:pPr>
            <a:r>
              <a:rPr lang="en-US" sz="1800" dirty="0"/>
              <a:t>Trusted advisors </a:t>
            </a:r>
          </a:p>
          <a:p>
            <a:pPr>
              <a:spcBef>
                <a:spcPts val="300"/>
              </a:spcBef>
            </a:pPr>
            <a:r>
              <a:rPr lang="en-US" sz="1800" dirty="0"/>
              <a:t>ESOP consultant </a:t>
            </a:r>
          </a:p>
          <a:p>
            <a:pPr lvl="1">
              <a:spcBef>
                <a:spcPts val="300"/>
              </a:spcBef>
            </a:pPr>
            <a:r>
              <a:rPr lang="en-US" sz="1600" dirty="0"/>
              <a:t>Prepares feasibility study, the decision package, to ascertain viability and  “quarterbacks” implementation</a:t>
            </a:r>
          </a:p>
          <a:p>
            <a:pPr>
              <a:spcBef>
                <a:spcPts val="300"/>
              </a:spcBef>
            </a:pPr>
            <a:r>
              <a:rPr lang="en-US" sz="1800" dirty="0"/>
              <a:t>Corporate counsel and CPA, other advisor(s)</a:t>
            </a:r>
            <a:r>
              <a:rPr lang="en-US" dirty="0" smtClean="0"/>
              <a:t> </a:t>
            </a:r>
          </a:p>
          <a:p>
            <a:pPr lvl="1">
              <a:spcBef>
                <a:spcPts val="300"/>
              </a:spcBef>
            </a:pPr>
            <a:r>
              <a:rPr lang="en-US" sz="1600" dirty="0"/>
              <a:t>Supporting and advising as needed </a:t>
            </a:r>
          </a:p>
          <a:p>
            <a:pPr>
              <a:spcBef>
                <a:spcPts val="300"/>
              </a:spcBef>
            </a:pPr>
            <a:r>
              <a:rPr lang="en-US" sz="1800" dirty="0"/>
              <a:t>Third party plan administrator </a:t>
            </a:r>
          </a:p>
          <a:p>
            <a:pPr lvl="1">
              <a:spcBef>
                <a:spcPts val="300"/>
              </a:spcBef>
            </a:pPr>
            <a:r>
              <a:rPr lang="en-US" sz="1600" dirty="0"/>
              <a:t>Handles annual record keeping and compliance testing</a:t>
            </a:r>
          </a:p>
          <a:p>
            <a:pPr>
              <a:spcBef>
                <a:spcPts val="300"/>
              </a:spcBef>
            </a:pPr>
            <a:r>
              <a:rPr lang="en-US" sz="1800" dirty="0"/>
              <a:t>Independent appraiser </a:t>
            </a:r>
          </a:p>
          <a:p>
            <a:pPr lvl="1">
              <a:spcBef>
                <a:spcPts val="300"/>
              </a:spcBef>
            </a:pPr>
            <a:r>
              <a:rPr lang="en-US" sz="1600" dirty="0"/>
              <a:t>Determines fair-market value</a:t>
            </a:r>
          </a:p>
          <a:p>
            <a:pPr>
              <a:spcBef>
                <a:spcPts val="300"/>
              </a:spcBef>
            </a:pPr>
            <a:r>
              <a:rPr lang="en-US" sz="1800" dirty="0"/>
              <a:t>Trustee(s) </a:t>
            </a:r>
          </a:p>
          <a:p>
            <a:pPr lvl="1">
              <a:spcBef>
                <a:spcPts val="300"/>
              </a:spcBef>
            </a:pPr>
            <a:r>
              <a:rPr lang="en-US" sz="1600" dirty="0"/>
              <a:t>Acts on behalf of the ESOP and purchases stock</a:t>
            </a:r>
          </a:p>
          <a:p>
            <a:pPr>
              <a:spcBef>
                <a:spcPts val="300"/>
              </a:spcBef>
            </a:pPr>
            <a:r>
              <a:rPr lang="en-US" sz="1800" dirty="0"/>
              <a:t>ESOP counsel  </a:t>
            </a:r>
          </a:p>
          <a:p>
            <a:pPr lvl="1">
              <a:spcBef>
                <a:spcPts val="300"/>
              </a:spcBef>
            </a:pPr>
            <a:r>
              <a:rPr lang="en-US" sz="1600" dirty="0"/>
              <a:t>Drafts plan, trust and transaction documents</a:t>
            </a:r>
          </a:p>
          <a:p>
            <a:pPr lvl="1">
              <a:spcBef>
                <a:spcPts val="300"/>
              </a:spcBef>
            </a:pPr>
            <a:r>
              <a:rPr lang="en-US" sz="1600" dirty="0"/>
              <a:t>Advises trustee(s) and other fiduciaries</a:t>
            </a:r>
          </a:p>
          <a:p>
            <a:pPr lvl="1"/>
            <a:endParaRPr lang="en-US" sz="1600" dirty="0"/>
          </a:p>
          <a:p>
            <a:pPr lvl="1"/>
            <a:endParaRPr lang="en-US" sz="1600" dirty="0"/>
          </a:p>
        </p:txBody>
      </p:sp>
      <p:sp>
        <p:nvSpPr>
          <p:cNvPr id="2" name="Slide Number Placeholder 1"/>
          <p:cNvSpPr>
            <a:spLocks noGrp="1"/>
          </p:cNvSpPr>
          <p:nvPr>
            <p:ph type="sldNum" sz="quarter" idx="11"/>
          </p:nvPr>
        </p:nvSpPr>
        <p:spPr/>
        <p:txBody>
          <a:bodyPr/>
          <a:lstStyle/>
          <a:p>
            <a:fld id="{1AAB5FC7-5A8F-443F-A35A-C8AA2B2BBF47}" type="slidenum">
              <a:rPr lang="en-US" sz="1200" smtClean="0"/>
              <a:pPr/>
              <a:t>31</a:t>
            </a:fld>
            <a:endParaRPr lang="en-US" sz="1200" dirty="0"/>
          </a:p>
        </p:txBody>
      </p:sp>
    </p:spTree>
    <p:extLst>
      <p:ext uri="{BB962C8B-B14F-4D97-AF65-F5344CB8AC3E}">
        <p14:creationId xmlns:p14="http://schemas.microsoft.com/office/powerpoint/2010/main" val="18702174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5632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5632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6323">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5632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5632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5632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5632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5632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56323">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56323">
                                            <p:txEl>
                                              <p:pRg st="9" end="9"/>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56323">
                                            <p:txEl>
                                              <p:pRg st="10" end="10"/>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nodeType="clickEffect">
                                  <p:stCondLst>
                                    <p:cond delay="0"/>
                                  </p:stCondLst>
                                  <p:childTnLst>
                                    <p:set>
                                      <p:cBhvr>
                                        <p:cTn id="50" dur="1" fill="hold">
                                          <p:stCondLst>
                                            <p:cond delay="0"/>
                                          </p:stCondLst>
                                        </p:cTn>
                                        <p:tgtEl>
                                          <p:spTgt spid="56323">
                                            <p:txEl>
                                              <p:pRg st="11" end="11"/>
                                            </p:txEl>
                                          </p:spTgt>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nodeType="clickEffect">
                                  <p:stCondLst>
                                    <p:cond delay="0"/>
                                  </p:stCondLst>
                                  <p:childTnLst>
                                    <p:set>
                                      <p:cBhvr>
                                        <p:cTn id="54" dur="1" fill="hold">
                                          <p:stCondLst>
                                            <p:cond delay="0"/>
                                          </p:stCondLst>
                                        </p:cTn>
                                        <p:tgtEl>
                                          <p:spTgt spid="56323">
                                            <p:txEl>
                                              <p:pRg st="12" end="12"/>
                                            </p:txEl>
                                          </p:spTgt>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nodeType="clickEffect">
                                  <p:stCondLst>
                                    <p:cond delay="0"/>
                                  </p:stCondLst>
                                  <p:childTnLst>
                                    <p:set>
                                      <p:cBhvr>
                                        <p:cTn id="58" dur="1" fill="hold">
                                          <p:stCondLst>
                                            <p:cond delay="0"/>
                                          </p:stCondLst>
                                        </p:cTn>
                                        <p:tgtEl>
                                          <p:spTgt spid="56323">
                                            <p:txEl>
                                              <p:pRg st="13" end="1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p:txBody>
          <a:bodyPr/>
          <a:lstStyle/>
          <a:p>
            <a:pPr>
              <a:spcBef>
                <a:spcPct val="0"/>
              </a:spcBef>
            </a:pPr>
            <a:r>
              <a:rPr lang="en-CA" sz="3200" spc="-100" dirty="0"/>
              <a:t>agenda</a:t>
            </a:r>
            <a:endParaRPr lang="en-US" sz="3200" spc="-100" dirty="0"/>
          </a:p>
        </p:txBody>
      </p:sp>
      <p:sp>
        <p:nvSpPr>
          <p:cNvPr id="327683" name="Rectangle 3"/>
          <p:cNvSpPr>
            <a:spLocks noGrp="1" noChangeArrowheads="1"/>
          </p:cNvSpPr>
          <p:nvPr>
            <p:ph sz="quarter" idx="4"/>
          </p:nvPr>
        </p:nvSpPr>
        <p:spPr/>
        <p:txBody>
          <a:bodyPr/>
          <a:lstStyle/>
          <a:p>
            <a:r>
              <a:rPr lang="en-US" dirty="0">
                <a:solidFill>
                  <a:schemeClr val="bg1">
                    <a:lumMod val="50000"/>
                  </a:schemeClr>
                </a:solidFill>
              </a:rPr>
              <a:t>Why ESOPs?</a:t>
            </a:r>
          </a:p>
          <a:p>
            <a:r>
              <a:rPr lang="en-US" dirty="0" smtClean="0">
                <a:solidFill>
                  <a:schemeClr val="bg1">
                    <a:lumMod val="50000"/>
                  </a:schemeClr>
                </a:solidFill>
              </a:rPr>
              <a:t>What is an ESOP?</a:t>
            </a:r>
          </a:p>
          <a:p>
            <a:r>
              <a:rPr lang="en-US" dirty="0">
                <a:solidFill>
                  <a:schemeClr val="bg1">
                    <a:lumMod val="50000"/>
                  </a:schemeClr>
                </a:solidFill>
              </a:rPr>
              <a:t>ESOP history and facts</a:t>
            </a:r>
          </a:p>
          <a:p>
            <a:r>
              <a:rPr lang="en-US" dirty="0">
                <a:solidFill>
                  <a:schemeClr val="bg1">
                    <a:lumMod val="50000"/>
                  </a:schemeClr>
                </a:solidFill>
              </a:rPr>
              <a:t>ESOP </a:t>
            </a:r>
            <a:r>
              <a:rPr lang="en-US" dirty="0" smtClean="0">
                <a:solidFill>
                  <a:schemeClr val="bg1">
                    <a:lumMod val="50000"/>
                  </a:schemeClr>
                </a:solidFill>
              </a:rPr>
              <a:t>mechanics</a:t>
            </a:r>
            <a:endParaRPr lang="en-US" dirty="0">
              <a:solidFill>
                <a:schemeClr val="bg1">
                  <a:lumMod val="50000"/>
                </a:schemeClr>
              </a:solidFill>
            </a:endParaRPr>
          </a:p>
          <a:p>
            <a:r>
              <a:rPr lang="en-US" dirty="0">
                <a:solidFill>
                  <a:schemeClr val="bg1">
                    <a:lumMod val="50000"/>
                  </a:schemeClr>
                </a:solidFill>
              </a:rPr>
              <a:t>Advantages and disadvantages</a:t>
            </a:r>
          </a:p>
          <a:p>
            <a:r>
              <a:rPr lang="en-US" dirty="0">
                <a:solidFill>
                  <a:schemeClr val="bg1">
                    <a:lumMod val="50000"/>
                  </a:schemeClr>
                </a:solidFill>
              </a:rPr>
              <a:t>The process and team</a:t>
            </a:r>
          </a:p>
          <a:p>
            <a:r>
              <a:rPr lang="en-US" sz="2800" b="1" dirty="0"/>
              <a:t>Characteristics of an ESOP candidate</a:t>
            </a:r>
          </a:p>
          <a:p>
            <a:pPr lvl="1"/>
            <a:endParaRPr lang="en-US" dirty="0" smtClean="0"/>
          </a:p>
          <a:p>
            <a:pPr lvl="1"/>
            <a:endParaRPr lang="en-US" dirty="0" smtClean="0"/>
          </a:p>
          <a:p>
            <a:pPr lvl="2"/>
            <a:endParaRPr lang="en-US" dirty="0" smtClean="0"/>
          </a:p>
          <a:p>
            <a:pPr lvl="1"/>
            <a:endParaRPr lang="en-US" dirty="0" smtClean="0"/>
          </a:p>
          <a:p>
            <a:pPr lvl="1"/>
            <a:endParaRPr lang="en-CA" dirty="0"/>
          </a:p>
        </p:txBody>
      </p:sp>
      <p:sp>
        <p:nvSpPr>
          <p:cNvPr id="3" name="Slide Number Placeholder 2"/>
          <p:cNvSpPr>
            <a:spLocks noGrp="1"/>
          </p:cNvSpPr>
          <p:nvPr>
            <p:ph type="sldNum" sz="quarter" idx="11"/>
          </p:nvPr>
        </p:nvSpPr>
        <p:spPr/>
        <p:txBody>
          <a:bodyPr/>
          <a:lstStyle/>
          <a:p>
            <a:pPr>
              <a:defRPr/>
            </a:pPr>
            <a:fld id="{1AAB5FC7-5A8F-443F-A35A-C8AA2B2BBF47}" type="slidenum">
              <a:rPr lang="en-US" sz="1200" smtClean="0"/>
              <a:pPr>
                <a:defRPr/>
              </a:pPr>
              <a:t>32</a:t>
            </a:fld>
            <a:endParaRPr lang="en-US" sz="1200" dirty="0"/>
          </a:p>
        </p:txBody>
      </p:sp>
    </p:spTree>
    <p:extLst>
      <p:ext uri="{BB962C8B-B14F-4D97-AF65-F5344CB8AC3E}">
        <p14:creationId xmlns:p14="http://schemas.microsoft.com/office/powerpoint/2010/main" val="28502251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327683">
                                            <p:txEl>
                                              <p:pRg st="0" end="0"/>
                                            </p:txEl>
                                          </p:spTgt>
                                        </p:tgtEl>
                                        <p:attrNameLst>
                                          <p:attrName>style.visibility</p:attrName>
                                        </p:attrNameLst>
                                      </p:cBhvr>
                                      <p:to>
                                        <p:strVal val="visible"/>
                                      </p:to>
                                    </p:set>
                                  </p:childTnLst>
                                </p:cTn>
                              </p:par>
                              <p:par>
                                <p:cTn id="7" presetID="10" presetClass="entr" presetSubtype="0" fill="hold" nodeType="withEffect">
                                  <p:stCondLst>
                                    <p:cond delay="0"/>
                                  </p:stCondLst>
                                  <p:childTnLst>
                                    <p:set>
                                      <p:cBhvr>
                                        <p:cTn id="8" dur="1" fill="hold">
                                          <p:stCondLst>
                                            <p:cond delay="0"/>
                                          </p:stCondLst>
                                        </p:cTn>
                                        <p:tgtEl>
                                          <p:spTgt spid="327683">
                                            <p:txEl>
                                              <p:pRg st="1" end="1"/>
                                            </p:txEl>
                                          </p:spTgt>
                                        </p:tgtEl>
                                        <p:attrNameLst>
                                          <p:attrName>style.visibility</p:attrName>
                                        </p:attrNameLst>
                                      </p:cBhvr>
                                      <p:to>
                                        <p:strVal val="visible"/>
                                      </p:to>
                                    </p:set>
                                    <p:animEffect transition="in" filter="fade">
                                      <p:cBhvr>
                                        <p:cTn id="9" dur="500"/>
                                        <p:tgtEl>
                                          <p:spTgt spid="327683">
                                            <p:txEl>
                                              <p:pRg st="1" end="1"/>
                                            </p:txEl>
                                          </p:spTgt>
                                        </p:tgtEl>
                                      </p:cBhvr>
                                    </p:animEffect>
                                  </p:childTnLst>
                                </p:cTn>
                              </p:par>
                              <p:par>
                                <p:cTn id="10" presetID="10" presetClass="entr" presetSubtype="0" fill="hold" nodeType="withEffect">
                                  <p:stCondLst>
                                    <p:cond delay="0"/>
                                  </p:stCondLst>
                                  <p:childTnLst>
                                    <p:set>
                                      <p:cBhvr>
                                        <p:cTn id="11" dur="1" fill="hold">
                                          <p:stCondLst>
                                            <p:cond delay="0"/>
                                          </p:stCondLst>
                                        </p:cTn>
                                        <p:tgtEl>
                                          <p:spTgt spid="327683">
                                            <p:txEl>
                                              <p:pRg st="2" end="2"/>
                                            </p:txEl>
                                          </p:spTgt>
                                        </p:tgtEl>
                                        <p:attrNameLst>
                                          <p:attrName>style.visibility</p:attrName>
                                        </p:attrNameLst>
                                      </p:cBhvr>
                                      <p:to>
                                        <p:strVal val="visible"/>
                                      </p:to>
                                    </p:set>
                                    <p:animEffect transition="in" filter="fade">
                                      <p:cBhvr>
                                        <p:cTn id="12" dur="500"/>
                                        <p:tgtEl>
                                          <p:spTgt spid="327683">
                                            <p:txEl>
                                              <p:pRg st="2" end="2"/>
                                            </p:txEl>
                                          </p:spTgt>
                                        </p:tgtEl>
                                      </p:cBhvr>
                                    </p:animEffect>
                                  </p:childTnLst>
                                </p:cTn>
                              </p:par>
                              <p:par>
                                <p:cTn id="13" presetID="10" presetClass="entr" presetSubtype="0" fill="hold" nodeType="withEffect">
                                  <p:stCondLst>
                                    <p:cond delay="0"/>
                                  </p:stCondLst>
                                  <p:childTnLst>
                                    <p:set>
                                      <p:cBhvr>
                                        <p:cTn id="14" dur="1" fill="hold">
                                          <p:stCondLst>
                                            <p:cond delay="0"/>
                                          </p:stCondLst>
                                        </p:cTn>
                                        <p:tgtEl>
                                          <p:spTgt spid="327683">
                                            <p:txEl>
                                              <p:pRg st="3" end="3"/>
                                            </p:txEl>
                                          </p:spTgt>
                                        </p:tgtEl>
                                        <p:attrNameLst>
                                          <p:attrName>style.visibility</p:attrName>
                                        </p:attrNameLst>
                                      </p:cBhvr>
                                      <p:to>
                                        <p:strVal val="visible"/>
                                      </p:to>
                                    </p:set>
                                    <p:animEffect transition="in" filter="fade">
                                      <p:cBhvr>
                                        <p:cTn id="15" dur="500"/>
                                        <p:tgtEl>
                                          <p:spTgt spid="327683">
                                            <p:txEl>
                                              <p:pRg st="3" end="3"/>
                                            </p:txEl>
                                          </p:spTgt>
                                        </p:tgtEl>
                                      </p:cBhvr>
                                    </p:animEffect>
                                  </p:childTnLst>
                                </p:cTn>
                              </p:par>
                              <p:par>
                                <p:cTn id="16" presetID="10" presetClass="entr" presetSubtype="0" fill="hold" nodeType="withEffect">
                                  <p:stCondLst>
                                    <p:cond delay="0"/>
                                  </p:stCondLst>
                                  <p:childTnLst>
                                    <p:set>
                                      <p:cBhvr>
                                        <p:cTn id="17" dur="1" fill="hold">
                                          <p:stCondLst>
                                            <p:cond delay="0"/>
                                          </p:stCondLst>
                                        </p:cTn>
                                        <p:tgtEl>
                                          <p:spTgt spid="327683">
                                            <p:txEl>
                                              <p:pRg st="4" end="4"/>
                                            </p:txEl>
                                          </p:spTgt>
                                        </p:tgtEl>
                                        <p:attrNameLst>
                                          <p:attrName>style.visibility</p:attrName>
                                        </p:attrNameLst>
                                      </p:cBhvr>
                                      <p:to>
                                        <p:strVal val="visible"/>
                                      </p:to>
                                    </p:set>
                                    <p:animEffect transition="in" filter="fade">
                                      <p:cBhvr>
                                        <p:cTn id="18" dur="500"/>
                                        <p:tgtEl>
                                          <p:spTgt spid="327683">
                                            <p:txEl>
                                              <p:pRg st="4" end="4"/>
                                            </p:txEl>
                                          </p:spTgt>
                                        </p:tgtEl>
                                      </p:cBhvr>
                                    </p:animEffect>
                                  </p:childTnLst>
                                </p:cTn>
                              </p:par>
                              <p:par>
                                <p:cTn id="19" presetID="10" presetClass="entr" presetSubtype="0" fill="hold" nodeType="withEffect">
                                  <p:stCondLst>
                                    <p:cond delay="0"/>
                                  </p:stCondLst>
                                  <p:childTnLst>
                                    <p:set>
                                      <p:cBhvr>
                                        <p:cTn id="20" dur="1" fill="hold">
                                          <p:stCondLst>
                                            <p:cond delay="0"/>
                                          </p:stCondLst>
                                        </p:cTn>
                                        <p:tgtEl>
                                          <p:spTgt spid="327683">
                                            <p:txEl>
                                              <p:pRg st="5" end="5"/>
                                            </p:txEl>
                                          </p:spTgt>
                                        </p:tgtEl>
                                        <p:attrNameLst>
                                          <p:attrName>style.visibility</p:attrName>
                                        </p:attrNameLst>
                                      </p:cBhvr>
                                      <p:to>
                                        <p:strVal val="visible"/>
                                      </p:to>
                                    </p:set>
                                    <p:animEffect transition="in" filter="fade">
                                      <p:cBhvr>
                                        <p:cTn id="21" dur="500"/>
                                        <p:tgtEl>
                                          <p:spTgt spid="327683">
                                            <p:txEl>
                                              <p:pRg st="5" end="5"/>
                                            </p:txEl>
                                          </p:spTgt>
                                        </p:tgtEl>
                                      </p:cBhvr>
                                    </p:animEffect>
                                  </p:childTnLst>
                                </p:cTn>
                              </p:par>
                              <p:par>
                                <p:cTn id="22" presetID="10" presetClass="entr" presetSubtype="0" fill="hold" nodeType="withEffect">
                                  <p:stCondLst>
                                    <p:cond delay="0"/>
                                  </p:stCondLst>
                                  <p:childTnLst>
                                    <p:set>
                                      <p:cBhvr>
                                        <p:cTn id="23" dur="1" fill="hold">
                                          <p:stCondLst>
                                            <p:cond delay="0"/>
                                          </p:stCondLst>
                                        </p:cTn>
                                        <p:tgtEl>
                                          <p:spTgt spid="327683">
                                            <p:txEl>
                                              <p:pRg st="6" end="6"/>
                                            </p:txEl>
                                          </p:spTgt>
                                        </p:tgtEl>
                                        <p:attrNameLst>
                                          <p:attrName>style.visibility</p:attrName>
                                        </p:attrNameLst>
                                      </p:cBhvr>
                                      <p:to>
                                        <p:strVal val="visible"/>
                                      </p:to>
                                    </p:set>
                                    <p:animEffect transition="in" filter="fade">
                                      <p:cBhvr>
                                        <p:cTn id="24" dur="500"/>
                                        <p:tgtEl>
                                          <p:spTgt spid="32768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pic>
        <p:nvPicPr>
          <p:cNvPr id="27650" name="Picture 2" descr="C:\Users\Paige Ryan\AppData\Local\Microsoft\Windows\Temporary Internet Files\Content.IE5\ATYJ9II8\MC900439363[1].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312189" y="762000"/>
            <a:ext cx="1447800" cy="144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7651" name="Rectangle 2"/>
          <p:cNvSpPr>
            <a:spLocks noGrp="1" noChangeArrowheads="1"/>
          </p:cNvSpPr>
          <p:nvPr>
            <p:ph type="title"/>
          </p:nvPr>
        </p:nvSpPr>
        <p:spPr>
          <a:xfrm>
            <a:off x="381000" y="609600"/>
            <a:ext cx="7620000" cy="1143000"/>
          </a:xfrm>
        </p:spPr>
        <p:txBody>
          <a:bodyPr/>
          <a:lstStyle/>
          <a:p>
            <a:r>
              <a:rPr lang="en-US" sz="3200" b="1" cap="small" dirty="0">
                <a:latin typeface="+mn-lt"/>
                <a:ea typeface="+mn-ea"/>
                <a:cs typeface="+mn-cs"/>
              </a:rPr>
              <a:t>“Ideal” Candidate</a:t>
            </a:r>
          </a:p>
        </p:txBody>
      </p:sp>
      <p:sp>
        <p:nvSpPr>
          <p:cNvPr id="256003" name="Rectangle 3"/>
          <p:cNvSpPr>
            <a:spLocks noGrp="1" noChangeArrowheads="1"/>
          </p:cNvSpPr>
          <p:nvPr>
            <p:ph idx="1"/>
          </p:nvPr>
        </p:nvSpPr>
        <p:spPr/>
        <p:txBody>
          <a:bodyPr/>
          <a:lstStyle/>
          <a:p>
            <a:r>
              <a:rPr lang="en-US" dirty="0" smtClean="0"/>
              <a:t>“C” or “S”- corporation, LLC’s can convert</a:t>
            </a:r>
          </a:p>
          <a:p>
            <a:r>
              <a:rPr lang="en-US" dirty="0" smtClean="0"/>
              <a:t>History of good cash flows</a:t>
            </a:r>
          </a:p>
          <a:p>
            <a:r>
              <a:rPr lang="en-US" dirty="0" smtClean="0"/>
              <a:t>Stock is privately held</a:t>
            </a:r>
          </a:p>
          <a:p>
            <a:r>
              <a:rPr lang="en-US" dirty="0" smtClean="0"/>
              <a:t>Shareholder interest in liquidity/diversification</a:t>
            </a:r>
          </a:p>
          <a:p>
            <a:r>
              <a:rPr lang="en-US" dirty="0" smtClean="0"/>
              <a:t>Sufficient payroll</a:t>
            </a:r>
          </a:p>
          <a:p>
            <a:r>
              <a:rPr lang="en-US" dirty="0" smtClean="0"/>
              <a:t>Debt capacity</a:t>
            </a:r>
          </a:p>
          <a:p>
            <a:r>
              <a:rPr lang="en-US" dirty="0" smtClean="0"/>
              <a:t>Shareholder interest in maintaining legacy of business and employee continuity</a:t>
            </a:r>
          </a:p>
          <a:p>
            <a:r>
              <a:rPr lang="en-US" dirty="0" smtClean="0"/>
              <a:t>Solid successor management team with interest in stock</a:t>
            </a:r>
          </a:p>
          <a:p>
            <a:endParaRPr lang="en-US" dirty="0" smtClean="0"/>
          </a:p>
        </p:txBody>
      </p:sp>
      <p:sp>
        <p:nvSpPr>
          <p:cNvPr id="2" name="Slide Number Placeholder 1"/>
          <p:cNvSpPr>
            <a:spLocks noGrp="1"/>
          </p:cNvSpPr>
          <p:nvPr>
            <p:ph type="sldNum" sz="quarter" idx="11"/>
          </p:nvPr>
        </p:nvSpPr>
        <p:spPr/>
        <p:txBody>
          <a:bodyPr/>
          <a:lstStyle/>
          <a:p>
            <a:fld id="{1AAB5FC7-5A8F-443F-A35A-C8AA2B2BBF47}" type="slidenum">
              <a:rPr lang="en-US" smtClean="0"/>
              <a:pPr/>
              <a:t>33</a:t>
            </a:fld>
            <a:endParaRPr lang="en-US" dirty="0"/>
          </a:p>
        </p:txBody>
      </p:sp>
    </p:spTree>
    <p:extLst>
      <p:ext uri="{BB962C8B-B14F-4D97-AF65-F5344CB8AC3E}">
        <p14:creationId xmlns:p14="http://schemas.microsoft.com/office/powerpoint/2010/main" val="217146506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256003">
                                            <p:txEl>
                                              <p:pRg st="0" end="0"/>
                                            </p:txEl>
                                          </p:spTgt>
                                        </p:tgtEl>
                                        <p:attrNameLst>
                                          <p:attrName>style.visibility</p:attrName>
                                        </p:attrNameLst>
                                      </p:cBhvr>
                                      <p:to>
                                        <p:strVal val="visible"/>
                                      </p:to>
                                    </p:set>
                                    <p:animEffect transition="in" filter="wipe(up)">
                                      <p:cBhvr>
                                        <p:cTn id="7" dur="500"/>
                                        <p:tgtEl>
                                          <p:spTgt spid="25600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256003">
                                            <p:txEl>
                                              <p:pRg st="1" end="1"/>
                                            </p:txEl>
                                          </p:spTgt>
                                        </p:tgtEl>
                                        <p:attrNameLst>
                                          <p:attrName>style.visibility</p:attrName>
                                        </p:attrNameLst>
                                      </p:cBhvr>
                                      <p:to>
                                        <p:strVal val="visible"/>
                                      </p:to>
                                    </p:set>
                                    <p:animEffect transition="in" filter="wipe(up)">
                                      <p:cBhvr>
                                        <p:cTn id="12" dur="500"/>
                                        <p:tgtEl>
                                          <p:spTgt spid="25600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1" fill="hold" grpId="0" nodeType="clickEffect">
                                  <p:stCondLst>
                                    <p:cond delay="0"/>
                                  </p:stCondLst>
                                  <p:childTnLst>
                                    <p:set>
                                      <p:cBhvr>
                                        <p:cTn id="16" dur="1" fill="hold">
                                          <p:stCondLst>
                                            <p:cond delay="0"/>
                                          </p:stCondLst>
                                        </p:cTn>
                                        <p:tgtEl>
                                          <p:spTgt spid="256003">
                                            <p:txEl>
                                              <p:pRg st="2" end="2"/>
                                            </p:txEl>
                                          </p:spTgt>
                                        </p:tgtEl>
                                        <p:attrNameLst>
                                          <p:attrName>style.visibility</p:attrName>
                                        </p:attrNameLst>
                                      </p:cBhvr>
                                      <p:to>
                                        <p:strVal val="visible"/>
                                      </p:to>
                                    </p:set>
                                    <p:animEffect transition="in" filter="wipe(up)">
                                      <p:cBhvr>
                                        <p:cTn id="17" dur="500"/>
                                        <p:tgtEl>
                                          <p:spTgt spid="25600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1" fill="hold" grpId="0" nodeType="clickEffect">
                                  <p:stCondLst>
                                    <p:cond delay="0"/>
                                  </p:stCondLst>
                                  <p:childTnLst>
                                    <p:set>
                                      <p:cBhvr>
                                        <p:cTn id="21" dur="1" fill="hold">
                                          <p:stCondLst>
                                            <p:cond delay="0"/>
                                          </p:stCondLst>
                                        </p:cTn>
                                        <p:tgtEl>
                                          <p:spTgt spid="256003">
                                            <p:txEl>
                                              <p:pRg st="3" end="3"/>
                                            </p:txEl>
                                          </p:spTgt>
                                        </p:tgtEl>
                                        <p:attrNameLst>
                                          <p:attrName>style.visibility</p:attrName>
                                        </p:attrNameLst>
                                      </p:cBhvr>
                                      <p:to>
                                        <p:strVal val="visible"/>
                                      </p:to>
                                    </p:set>
                                    <p:animEffect transition="in" filter="wipe(up)">
                                      <p:cBhvr>
                                        <p:cTn id="22" dur="500"/>
                                        <p:tgtEl>
                                          <p:spTgt spid="25600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1" fill="hold" grpId="0" nodeType="clickEffect">
                                  <p:stCondLst>
                                    <p:cond delay="0"/>
                                  </p:stCondLst>
                                  <p:childTnLst>
                                    <p:set>
                                      <p:cBhvr>
                                        <p:cTn id="26" dur="1" fill="hold">
                                          <p:stCondLst>
                                            <p:cond delay="0"/>
                                          </p:stCondLst>
                                        </p:cTn>
                                        <p:tgtEl>
                                          <p:spTgt spid="256003">
                                            <p:txEl>
                                              <p:pRg st="4" end="4"/>
                                            </p:txEl>
                                          </p:spTgt>
                                        </p:tgtEl>
                                        <p:attrNameLst>
                                          <p:attrName>style.visibility</p:attrName>
                                        </p:attrNameLst>
                                      </p:cBhvr>
                                      <p:to>
                                        <p:strVal val="visible"/>
                                      </p:to>
                                    </p:set>
                                    <p:animEffect transition="in" filter="wipe(up)">
                                      <p:cBhvr>
                                        <p:cTn id="27" dur="500"/>
                                        <p:tgtEl>
                                          <p:spTgt spid="25600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1" fill="hold" grpId="0" nodeType="clickEffect">
                                  <p:stCondLst>
                                    <p:cond delay="0"/>
                                  </p:stCondLst>
                                  <p:childTnLst>
                                    <p:set>
                                      <p:cBhvr>
                                        <p:cTn id="31" dur="1" fill="hold">
                                          <p:stCondLst>
                                            <p:cond delay="0"/>
                                          </p:stCondLst>
                                        </p:cTn>
                                        <p:tgtEl>
                                          <p:spTgt spid="256003">
                                            <p:txEl>
                                              <p:pRg st="5" end="5"/>
                                            </p:txEl>
                                          </p:spTgt>
                                        </p:tgtEl>
                                        <p:attrNameLst>
                                          <p:attrName>style.visibility</p:attrName>
                                        </p:attrNameLst>
                                      </p:cBhvr>
                                      <p:to>
                                        <p:strVal val="visible"/>
                                      </p:to>
                                    </p:set>
                                    <p:animEffect transition="in" filter="wipe(up)">
                                      <p:cBhvr>
                                        <p:cTn id="32" dur="500"/>
                                        <p:tgtEl>
                                          <p:spTgt spid="25600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1" fill="hold" grpId="0" nodeType="clickEffect">
                                  <p:stCondLst>
                                    <p:cond delay="0"/>
                                  </p:stCondLst>
                                  <p:childTnLst>
                                    <p:set>
                                      <p:cBhvr>
                                        <p:cTn id="36" dur="1" fill="hold">
                                          <p:stCondLst>
                                            <p:cond delay="0"/>
                                          </p:stCondLst>
                                        </p:cTn>
                                        <p:tgtEl>
                                          <p:spTgt spid="256003">
                                            <p:txEl>
                                              <p:pRg st="6" end="6"/>
                                            </p:txEl>
                                          </p:spTgt>
                                        </p:tgtEl>
                                        <p:attrNameLst>
                                          <p:attrName>style.visibility</p:attrName>
                                        </p:attrNameLst>
                                      </p:cBhvr>
                                      <p:to>
                                        <p:strVal val="visible"/>
                                      </p:to>
                                    </p:set>
                                    <p:animEffect transition="in" filter="wipe(up)">
                                      <p:cBhvr>
                                        <p:cTn id="37" dur="500"/>
                                        <p:tgtEl>
                                          <p:spTgt spid="25600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1" fill="hold" grpId="0" nodeType="clickEffect">
                                  <p:stCondLst>
                                    <p:cond delay="0"/>
                                  </p:stCondLst>
                                  <p:childTnLst>
                                    <p:set>
                                      <p:cBhvr>
                                        <p:cTn id="41" dur="1" fill="hold">
                                          <p:stCondLst>
                                            <p:cond delay="0"/>
                                          </p:stCondLst>
                                        </p:cTn>
                                        <p:tgtEl>
                                          <p:spTgt spid="256003">
                                            <p:txEl>
                                              <p:pRg st="7" end="7"/>
                                            </p:txEl>
                                          </p:spTgt>
                                        </p:tgtEl>
                                        <p:attrNameLst>
                                          <p:attrName>style.visibility</p:attrName>
                                        </p:attrNameLst>
                                      </p:cBhvr>
                                      <p:to>
                                        <p:strVal val="visible"/>
                                      </p:to>
                                    </p:set>
                                    <p:animEffect transition="in" filter="wipe(up)">
                                      <p:cBhvr>
                                        <p:cTn id="42" dur="500"/>
                                        <p:tgtEl>
                                          <p:spTgt spid="25600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6003" grpId="0" build="p" autoUpdateAnimBg="0"/>
    </p:bldLst>
  </p:timing>
</p:sld>
</file>

<file path=ppt/slides/slide3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1747" name="Rectangle 2"/>
          <p:cNvSpPr>
            <a:spLocks noGrp="1" noChangeArrowheads="1"/>
          </p:cNvSpPr>
          <p:nvPr>
            <p:ph type="ctrTitle"/>
          </p:nvPr>
        </p:nvSpPr>
        <p:spPr>
          <a:xfrm>
            <a:off x="685800" y="1676402"/>
            <a:ext cx="7543800" cy="2593975"/>
          </a:xfrm>
        </p:spPr>
        <p:txBody>
          <a:bodyPr/>
          <a:lstStyle/>
          <a:p>
            <a:r>
              <a:rPr lang="en-US" sz="4800" dirty="0">
                <a:latin typeface="+mn-lt"/>
              </a:rPr>
              <a:t>Is an ESOP right for you,  </a:t>
            </a:r>
            <a:br>
              <a:rPr lang="en-US" sz="4800" dirty="0">
                <a:latin typeface="+mn-lt"/>
              </a:rPr>
            </a:br>
            <a:r>
              <a:rPr lang="en-US" sz="4800" dirty="0">
                <a:latin typeface="+mn-lt"/>
              </a:rPr>
              <a:t>and your company?</a:t>
            </a:r>
          </a:p>
        </p:txBody>
      </p:sp>
      <p:sp>
        <p:nvSpPr>
          <p:cNvPr id="2" name="Slide Number Placeholder 1"/>
          <p:cNvSpPr>
            <a:spLocks noGrp="1"/>
          </p:cNvSpPr>
          <p:nvPr>
            <p:ph type="sldNum" sz="quarter" idx="11"/>
          </p:nvPr>
        </p:nvSpPr>
        <p:spPr/>
        <p:txBody>
          <a:bodyPr/>
          <a:lstStyle/>
          <a:p>
            <a:pPr>
              <a:defRPr/>
            </a:pPr>
            <a:fld id="{5FE2BB62-465C-48F4-8F61-E0C88EBD98DA}" type="slidenum">
              <a:rPr lang="en-US" smtClean="0"/>
              <a:pPr>
                <a:defRPr/>
              </a:pPr>
              <a:t>34</a:t>
            </a:fld>
            <a:endParaRPr lang="en-US" dirty="0"/>
          </a:p>
        </p:txBody>
      </p:sp>
    </p:spTree>
    <p:extLst>
      <p:ext uri="{BB962C8B-B14F-4D97-AF65-F5344CB8AC3E}">
        <p14:creationId xmlns:p14="http://schemas.microsoft.com/office/powerpoint/2010/main" val="17292830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1747" name="Rectangle 2"/>
          <p:cNvSpPr>
            <a:spLocks noGrp="1" noChangeArrowheads="1"/>
          </p:cNvSpPr>
          <p:nvPr>
            <p:ph type="title"/>
          </p:nvPr>
        </p:nvSpPr>
        <p:spPr/>
        <p:txBody>
          <a:bodyPr/>
          <a:lstStyle/>
          <a:p>
            <a:r>
              <a:rPr lang="en-US" sz="3200" b="1" cap="small" dirty="0">
                <a:latin typeface="+mn-lt"/>
                <a:ea typeface="+mn-ea"/>
                <a:cs typeface="+mn-cs"/>
              </a:rPr>
              <a:t>The answer:  it depends…</a:t>
            </a:r>
          </a:p>
        </p:txBody>
      </p:sp>
      <p:sp>
        <p:nvSpPr>
          <p:cNvPr id="176131" name="Rectangle 3"/>
          <p:cNvSpPr>
            <a:spLocks noGrp="1" noChangeArrowheads="1"/>
          </p:cNvSpPr>
          <p:nvPr>
            <p:ph idx="1"/>
          </p:nvPr>
        </p:nvSpPr>
        <p:spPr/>
        <p:txBody>
          <a:bodyPr/>
          <a:lstStyle/>
          <a:p>
            <a:r>
              <a:rPr lang="en-US" dirty="0" smtClean="0"/>
              <a:t>On shareholder goals and objectives</a:t>
            </a:r>
          </a:p>
          <a:p>
            <a:pPr lvl="1"/>
            <a:r>
              <a:rPr lang="en-US" dirty="0" smtClean="0"/>
              <a:t>Estate planning, personal financial needs, time table, control </a:t>
            </a:r>
          </a:p>
          <a:p>
            <a:r>
              <a:rPr lang="en-US" dirty="0" smtClean="0"/>
              <a:t>Business’s Strategic Plan </a:t>
            </a:r>
          </a:p>
          <a:p>
            <a:pPr lvl="1"/>
            <a:r>
              <a:rPr lang="en-US" dirty="0" smtClean="0"/>
              <a:t>Projected growth, successor management, cash flow, employee benefits levels, ownership culture</a:t>
            </a:r>
          </a:p>
          <a:p>
            <a:r>
              <a:rPr lang="en-US" dirty="0" smtClean="0"/>
              <a:t>Current economic considerations</a:t>
            </a:r>
          </a:p>
          <a:p>
            <a:pPr lvl="1"/>
            <a:r>
              <a:rPr lang="en-US" dirty="0" smtClean="0"/>
              <a:t>Valuation, transaction financing, tax implications, current legislative environment</a:t>
            </a:r>
            <a:br>
              <a:rPr lang="en-US" dirty="0" smtClean="0"/>
            </a:br>
            <a:endParaRPr lang="en-US" dirty="0" smtClean="0"/>
          </a:p>
        </p:txBody>
      </p:sp>
      <p:sp>
        <p:nvSpPr>
          <p:cNvPr id="2" name="Slide Number Placeholder 1"/>
          <p:cNvSpPr>
            <a:spLocks noGrp="1"/>
          </p:cNvSpPr>
          <p:nvPr>
            <p:ph type="sldNum" sz="quarter" idx="11"/>
          </p:nvPr>
        </p:nvSpPr>
        <p:spPr/>
        <p:txBody>
          <a:bodyPr/>
          <a:lstStyle/>
          <a:p>
            <a:fld id="{1AAB5FC7-5A8F-443F-A35A-C8AA2B2BBF47}" type="slidenum">
              <a:rPr lang="en-US" smtClean="0"/>
              <a:pPr/>
              <a:t>35</a:t>
            </a:fld>
            <a:endParaRPr lang="en-US" dirty="0"/>
          </a:p>
        </p:txBody>
      </p:sp>
    </p:spTree>
    <p:extLst>
      <p:ext uri="{BB962C8B-B14F-4D97-AF65-F5344CB8AC3E}">
        <p14:creationId xmlns:p14="http://schemas.microsoft.com/office/powerpoint/2010/main" val="162215646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176131">
                                            <p:txEl>
                                              <p:pRg st="0" end="0"/>
                                            </p:txEl>
                                          </p:spTgt>
                                        </p:tgtEl>
                                        <p:attrNameLst>
                                          <p:attrName>style.visibility</p:attrName>
                                        </p:attrNameLst>
                                      </p:cBhvr>
                                      <p:to>
                                        <p:strVal val="visible"/>
                                      </p:to>
                                    </p:set>
                                    <p:animEffect transition="in" filter="wipe(up)">
                                      <p:cBhvr>
                                        <p:cTn id="7" dur="500"/>
                                        <p:tgtEl>
                                          <p:spTgt spid="176131">
                                            <p:txEl>
                                              <p:pRg st="0" end="0"/>
                                            </p:txEl>
                                          </p:spTgt>
                                        </p:tgtEl>
                                      </p:cBhvr>
                                    </p:animEffect>
                                  </p:childTnLst>
                                </p:cTn>
                              </p:par>
                              <p:par>
                                <p:cTn id="8" presetID="22" presetClass="entr" presetSubtype="1" fill="hold" grpId="0" nodeType="withEffect">
                                  <p:stCondLst>
                                    <p:cond delay="0"/>
                                  </p:stCondLst>
                                  <p:childTnLst>
                                    <p:set>
                                      <p:cBhvr>
                                        <p:cTn id="9" dur="1" fill="hold">
                                          <p:stCondLst>
                                            <p:cond delay="0"/>
                                          </p:stCondLst>
                                        </p:cTn>
                                        <p:tgtEl>
                                          <p:spTgt spid="176131">
                                            <p:txEl>
                                              <p:pRg st="1" end="1"/>
                                            </p:txEl>
                                          </p:spTgt>
                                        </p:tgtEl>
                                        <p:attrNameLst>
                                          <p:attrName>style.visibility</p:attrName>
                                        </p:attrNameLst>
                                      </p:cBhvr>
                                      <p:to>
                                        <p:strVal val="visible"/>
                                      </p:to>
                                    </p:set>
                                    <p:animEffect transition="in" filter="wipe(up)">
                                      <p:cBhvr>
                                        <p:cTn id="10" dur="500"/>
                                        <p:tgtEl>
                                          <p:spTgt spid="176131">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22" presetClass="entr" presetSubtype="1" fill="hold" grpId="0" nodeType="clickEffect">
                                  <p:stCondLst>
                                    <p:cond delay="0"/>
                                  </p:stCondLst>
                                  <p:childTnLst>
                                    <p:set>
                                      <p:cBhvr>
                                        <p:cTn id="14" dur="1" fill="hold">
                                          <p:stCondLst>
                                            <p:cond delay="0"/>
                                          </p:stCondLst>
                                        </p:cTn>
                                        <p:tgtEl>
                                          <p:spTgt spid="176131">
                                            <p:txEl>
                                              <p:pRg st="2" end="2"/>
                                            </p:txEl>
                                          </p:spTgt>
                                        </p:tgtEl>
                                        <p:attrNameLst>
                                          <p:attrName>style.visibility</p:attrName>
                                        </p:attrNameLst>
                                      </p:cBhvr>
                                      <p:to>
                                        <p:strVal val="visible"/>
                                      </p:to>
                                    </p:set>
                                    <p:animEffect transition="in" filter="wipe(up)">
                                      <p:cBhvr>
                                        <p:cTn id="15" dur="500"/>
                                        <p:tgtEl>
                                          <p:spTgt spid="176131">
                                            <p:txEl>
                                              <p:pRg st="2" end="2"/>
                                            </p:txEl>
                                          </p:spTgt>
                                        </p:tgtEl>
                                      </p:cBhvr>
                                    </p:animEffect>
                                  </p:childTnLst>
                                </p:cTn>
                              </p:par>
                              <p:par>
                                <p:cTn id="16" presetID="22" presetClass="entr" presetSubtype="1" fill="hold" grpId="0" nodeType="withEffect">
                                  <p:stCondLst>
                                    <p:cond delay="0"/>
                                  </p:stCondLst>
                                  <p:childTnLst>
                                    <p:set>
                                      <p:cBhvr>
                                        <p:cTn id="17" dur="1" fill="hold">
                                          <p:stCondLst>
                                            <p:cond delay="0"/>
                                          </p:stCondLst>
                                        </p:cTn>
                                        <p:tgtEl>
                                          <p:spTgt spid="176131">
                                            <p:txEl>
                                              <p:pRg st="3" end="3"/>
                                            </p:txEl>
                                          </p:spTgt>
                                        </p:tgtEl>
                                        <p:attrNameLst>
                                          <p:attrName>style.visibility</p:attrName>
                                        </p:attrNameLst>
                                      </p:cBhvr>
                                      <p:to>
                                        <p:strVal val="visible"/>
                                      </p:to>
                                    </p:set>
                                    <p:animEffect transition="in" filter="wipe(up)">
                                      <p:cBhvr>
                                        <p:cTn id="18" dur="500"/>
                                        <p:tgtEl>
                                          <p:spTgt spid="176131">
                                            <p:txEl>
                                              <p:pRg st="3" end="3"/>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22" presetClass="entr" presetSubtype="1" fill="hold" grpId="0" nodeType="clickEffect">
                                  <p:stCondLst>
                                    <p:cond delay="0"/>
                                  </p:stCondLst>
                                  <p:childTnLst>
                                    <p:set>
                                      <p:cBhvr>
                                        <p:cTn id="22" dur="1" fill="hold">
                                          <p:stCondLst>
                                            <p:cond delay="0"/>
                                          </p:stCondLst>
                                        </p:cTn>
                                        <p:tgtEl>
                                          <p:spTgt spid="176131">
                                            <p:txEl>
                                              <p:pRg st="4" end="4"/>
                                            </p:txEl>
                                          </p:spTgt>
                                        </p:tgtEl>
                                        <p:attrNameLst>
                                          <p:attrName>style.visibility</p:attrName>
                                        </p:attrNameLst>
                                      </p:cBhvr>
                                      <p:to>
                                        <p:strVal val="visible"/>
                                      </p:to>
                                    </p:set>
                                    <p:animEffect transition="in" filter="wipe(up)">
                                      <p:cBhvr>
                                        <p:cTn id="23" dur="500"/>
                                        <p:tgtEl>
                                          <p:spTgt spid="176131">
                                            <p:txEl>
                                              <p:pRg st="4" end="4"/>
                                            </p:txEl>
                                          </p:spTgt>
                                        </p:tgtEl>
                                      </p:cBhvr>
                                    </p:animEffect>
                                  </p:childTnLst>
                                </p:cTn>
                              </p:par>
                              <p:par>
                                <p:cTn id="24" presetID="22" presetClass="entr" presetSubtype="1" fill="hold" grpId="0" nodeType="withEffect">
                                  <p:stCondLst>
                                    <p:cond delay="0"/>
                                  </p:stCondLst>
                                  <p:childTnLst>
                                    <p:set>
                                      <p:cBhvr>
                                        <p:cTn id="25" dur="1" fill="hold">
                                          <p:stCondLst>
                                            <p:cond delay="0"/>
                                          </p:stCondLst>
                                        </p:cTn>
                                        <p:tgtEl>
                                          <p:spTgt spid="176131">
                                            <p:txEl>
                                              <p:pRg st="5" end="5"/>
                                            </p:txEl>
                                          </p:spTgt>
                                        </p:tgtEl>
                                        <p:attrNameLst>
                                          <p:attrName>style.visibility</p:attrName>
                                        </p:attrNameLst>
                                      </p:cBhvr>
                                      <p:to>
                                        <p:strVal val="visible"/>
                                      </p:to>
                                    </p:set>
                                    <p:animEffect transition="in" filter="wipe(up)">
                                      <p:cBhvr>
                                        <p:cTn id="26" dur="500"/>
                                        <p:tgtEl>
                                          <p:spTgt spid="176131">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6131" grpId="0" build="p" autoUpdateAnimBg="0"/>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p:txBody>
          <a:bodyPr/>
          <a:lstStyle/>
          <a:p>
            <a:r>
              <a:rPr lang="en-US" dirty="0"/>
              <a:t>Next </a:t>
            </a:r>
            <a:r>
              <a:rPr lang="en-US" dirty="0" smtClean="0"/>
              <a:t>Steps</a:t>
            </a:r>
          </a:p>
          <a:p>
            <a:endParaRPr lang="en-US" dirty="0"/>
          </a:p>
          <a:p>
            <a:endParaRPr lang="en-US" dirty="0" smtClean="0"/>
          </a:p>
          <a:p>
            <a:endParaRPr lang="en-US" dirty="0"/>
          </a:p>
          <a:p>
            <a:endParaRPr lang="en-US" dirty="0" smtClean="0"/>
          </a:p>
          <a:p>
            <a:endParaRPr lang="en-US" dirty="0"/>
          </a:p>
          <a:p>
            <a:endParaRPr lang="en-US" dirty="0"/>
          </a:p>
        </p:txBody>
      </p:sp>
      <p:sp>
        <p:nvSpPr>
          <p:cNvPr id="33795" name="Rectangle 3"/>
          <p:cNvSpPr>
            <a:spLocks noGrp="1" noChangeArrowheads="1"/>
          </p:cNvSpPr>
          <p:nvPr>
            <p:ph sz="quarter" idx="4"/>
          </p:nvPr>
        </p:nvSpPr>
        <p:spPr>
          <a:xfrm>
            <a:off x="3429001" y="1143000"/>
            <a:ext cx="5102225" cy="4332288"/>
          </a:xfrm>
        </p:spPr>
        <p:txBody>
          <a:bodyPr/>
          <a:lstStyle/>
          <a:p>
            <a:r>
              <a:rPr lang="en-US" dirty="0" smtClean="0"/>
              <a:t>Learn more</a:t>
            </a:r>
          </a:p>
          <a:p>
            <a:pPr lvl="1"/>
            <a:r>
              <a:rPr lang="en-US" dirty="0" smtClean="0">
                <a:hlinkClick r:id="rId3"/>
              </a:rPr>
              <a:t>www.esopservices.com</a:t>
            </a:r>
            <a:endParaRPr lang="en-US" dirty="0" smtClean="0"/>
          </a:p>
          <a:p>
            <a:pPr lvl="1"/>
            <a:r>
              <a:rPr lang="en-US" smtClean="0"/>
              <a:t>References</a:t>
            </a:r>
            <a:endParaRPr lang="en-US" dirty="0" smtClean="0"/>
          </a:p>
          <a:p>
            <a:pPr lvl="2"/>
            <a:r>
              <a:rPr lang="en-US" dirty="0" smtClean="0"/>
              <a:t>Selected upon request</a:t>
            </a:r>
          </a:p>
          <a:p>
            <a:pPr lvl="2"/>
            <a:r>
              <a:rPr lang="en-US" dirty="0" smtClean="0"/>
              <a:t>Partial </a:t>
            </a:r>
            <a:r>
              <a:rPr lang="en-US" dirty="0"/>
              <a:t>list </a:t>
            </a:r>
            <a:r>
              <a:rPr lang="en-US" dirty="0" smtClean="0"/>
              <a:t>at </a:t>
            </a:r>
            <a:br>
              <a:rPr lang="en-US" dirty="0" smtClean="0"/>
            </a:br>
            <a:r>
              <a:rPr lang="en-US" dirty="0" smtClean="0"/>
              <a:t>www.esopservices.com/reference.html </a:t>
            </a:r>
          </a:p>
          <a:p>
            <a:r>
              <a:rPr lang="en-US" dirty="0" smtClean="0"/>
              <a:t>Preliminary Analysis</a:t>
            </a:r>
          </a:p>
          <a:p>
            <a:r>
              <a:rPr lang="en-US" dirty="0" smtClean="0"/>
              <a:t>Call or email with questions!</a:t>
            </a:r>
          </a:p>
          <a:p>
            <a:endParaRPr lang="en-US" dirty="0" smtClean="0"/>
          </a:p>
        </p:txBody>
      </p:sp>
      <p:sp>
        <p:nvSpPr>
          <p:cNvPr id="43013" name="Slide Number Placeholder 4"/>
          <p:cNvSpPr>
            <a:spLocks noGrp="1"/>
          </p:cNvSpPr>
          <p:nvPr>
            <p:ph type="sldNum" sz="quarter" idx="11"/>
          </p:nvPr>
        </p:nvSpPr>
        <p:spPr>
          <a:ln w="19050">
            <a:noFill/>
          </a:ln>
        </p:spPr>
        <p:txBody>
          <a:bodyPr vert="horz" lIns="0" tIns="0" rIns="0" bIns="0" rtlCol="0" anchor="ctr"/>
          <a:lstStyle/>
          <a:p>
            <a:fld id="{95F2A086-EA77-4797-AC3D-1EB49EC1DF03}" type="slidenum">
              <a:rPr lang="en-US" sz="1200"/>
              <a:pPr/>
              <a:t>36</a:t>
            </a:fld>
            <a:endParaRPr lang="en-US" sz="1200" dirty="0"/>
          </a:p>
        </p:txBody>
      </p:sp>
    </p:spTree>
    <p:extLst>
      <p:ext uri="{BB962C8B-B14F-4D97-AF65-F5344CB8AC3E}">
        <p14:creationId xmlns:p14="http://schemas.microsoft.com/office/powerpoint/2010/main" val="46608588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379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379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379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3795">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3795">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3795">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3795">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9" name="Text Box 3"/>
          <p:cNvSpPr txBox="1">
            <a:spLocks noChangeArrowheads="1"/>
          </p:cNvSpPr>
          <p:nvPr/>
        </p:nvSpPr>
        <p:spPr bwMode="auto">
          <a:xfrm>
            <a:off x="233082" y="1524002"/>
            <a:ext cx="7924800" cy="3693319"/>
          </a:xfrm>
          <a:prstGeom prst="rect">
            <a:avLst/>
          </a:prstGeom>
          <a:solidFill>
            <a:schemeClr val="bg1"/>
          </a:solidFill>
          <a:ln>
            <a:noFill/>
          </a:ln>
          <a:extLst/>
        </p:spPr>
        <p:txBody>
          <a:bodyPr wrap="square">
            <a:spAutoFit/>
          </a:bodyPr>
          <a:lstStyle>
            <a:lvl1pPr eaLnBrk="0" hangingPunct="0">
              <a:defRPr sz="2400">
                <a:solidFill>
                  <a:schemeClr val="tx1"/>
                </a:solidFill>
                <a:latin typeface="Times New Roman" pitchFamily="18" charset="0"/>
                <a:cs typeface="Arial" pitchFamily="34" charset="0"/>
              </a:defRPr>
            </a:lvl1pPr>
            <a:lvl2pPr marL="742950" indent="-285750" eaLnBrk="0" hangingPunct="0">
              <a:defRPr sz="2400">
                <a:solidFill>
                  <a:schemeClr val="tx1"/>
                </a:solidFill>
                <a:latin typeface="Times New Roman" pitchFamily="18" charset="0"/>
                <a:cs typeface="Arial" pitchFamily="34" charset="0"/>
              </a:defRPr>
            </a:lvl2pPr>
            <a:lvl3pPr marL="1143000" indent="-228600" eaLnBrk="0" hangingPunct="0">
              <a:defRPr sz="2400">
                <a:solidFill>
                  <a:schemeClr val="tx1"/>
                </a:solidFill>
                <a:latin typeface="Times New Roman" pitchFamily="18" charset="0"/>
                <a:cs typeface="Arial" pitchFamily="34" charset="0"/>
              </a:defRPr>
            </a:lvl3pPr>
            <a:lvl4pPr marL="1600200" indent="-228600" eaLnBrk="0" hangingPunct="0">
              <a:defRPr sz="2400">
                <a:solidFill>
                  <a:schemeClr val="tx1"/>
                </a:solidFill>
                <a:latin typeface="Times New Roman" pitchFamily="18" charset="0"/>
                <a:cs typeface="Arial" pitchFamily="34" charset="0"/>
              </a:defRPr>
            </a:lvl4pPr>
            <a:lvl5pPr marL="2057400" indent="-228600" eaLnBrk="0" hangingPunct="0">
              <a:defRPr sz="2400">
                <a:solidFill>
                  <a:schemeClr val="tx1"/>
                </a:solidFill>
                <a:latin typeface="Times New Roman" pitchFamily="18" charset="0"/>
                <a:cs typeface="Arial" pitchFamily="34" charset="0"/>
              </a:defRPr>
            </a:lvl5pPr>
            <a:lvl6pPr marL="2514600" indent="-228600" eaLnBrk="0" fontAlgn="base" hangingPunct="0">
              <a:spcBef>
                <a:spcPct val="0"/>
              </a:spcBef>
              <a:spcAft>
                <a:spcPct val="0"/>
              </a:spcAft>
              <a:defRPr sz="2400">
                <a:solidFill>
                  <a:schemeClr val="tx1"/>
                </a:solidFill>
                <a:latin typeface="Times New Roman" pitchFamily="18" charset="0"/>
                <a:cs typeface="Arial" pitchFamily="34" charset="0"/>
              </a:defRPr>
            </a:lvl6pPr>
            <a:lvl7pPr marL="2971800" indent="-228600" eaLnBrk="0" fontAlgn="base" hangingPunct="0">
              <a:spcBef>
                <a:spcPct val="0"/>
              </a:spcBef>
              <a:spcAft>
                <a:spcPct val="0"/>
              </a:spcAft>
              <a:defRPr sz="2400">
                <a:solidFill>
                  <a:schemeClr val="tx1"/>
                </a:solidFill>
                <a:latin typeface="Times New Roman" pitchFamily="18" charset="0"/>
                <a:cs typeface="Arial" pitchFamily="34" charset="0"/>
              </a:defRPr>
            </a:lvl7pPr>
            <a:lvl8pPr marL="3429000" indent="-228600" eaLnBrk="0" fontAlgn="base" hangingPunct="0">
              <a:spcBef>
                <a:spcPct val="0"/>
              </a:spcBef>
              <a:spcAft>
                <a:spcPct val="0"/>
              </a:spcAft>
              <a:defRPr sz="2400">
                <a:solidFill>
                  <a:schemeClr val="tx1"/>
                </a:solidFill>
                <a:latin typeface="Times New Roman" pitchFamily="18" charset="0"/>
                <a:cs typeface="Arial" pitchFamily="34" charset="0"/>
              </a:defRPr>
            </a:lvl8pPr>
            <a:lvl9pPr marL="3886200" indent="-228600" eaLnBrk="0" fontAlgn="base" hangingPunct="0">
              <a:spcBef>
                <a:spcPct val="0"/>
              </a:spcBef>
              <a:spcAft>
                <a:spcPct val="0"/>
              </a:spcAft>
              <a:defRPr sz="2400">
                <a:solidFill>
                  <a:schemeClr val="tx1"/>
                </a:solidFill>
                <a:latin typeface="Times New Roman" pitchFamily="18" charset="0"/>
                <a:cs typeface="Arial" pitchFamily="34" charset="0"/>
              </a:defRPr>
            </a:lvl9pPr>
          </a:lstStyle>
          <a:p>
            <a:pPr algn="ctr" eaLnBrk="1" hangingPunct="1">
              <a:lnSpc>
                <a:spcPct val="150000"/>
              </a:lnSpc>
            </a:pPr>
            <a:r>
              <a:rPr lang="en-US" sz="1800" dirty="0">
                <a:latin typeface="+mn-lt"/>
              </a:rPr>
              <a:t>www.esopservices.com</a:t>
            </a:r>
          </a:p>
          <a:p>
            <a:pPr algn="ctr" eaLnBrk="1" hangingPunct="1">
              <a:lnSpc>
                <a:spcPct val="150000"/>
              </a:lnSpc>
            </a:pPr>
            <a:endParaRPr lang="en-US" sz="1400" dirty="0">
              <a:latin typeface="+mn-lt"/>
            </a:endParaRPr>
          </a:p>
          <a:p>
            <a:pPr eaLnBrk="1" hangingPunct="1"/>
            <a:r>
              <a:rPr lang="en-US" sz="1400" dirty="0">
                <a:latin typeface="+mn-lt"/>
              </a:rPr>
              <a:t>Founded in 1984, ESOP Services, Inc. responds to the needs of business owners to understand and analyze the ESOP’s impact on the company, shareholders, and employees, focusing on the financial aspects of cash flow, tax savings, shareholder liquidity, and employee benefits.</a:t>
            </a:r>
          </a:p>
          <a:p>
            <a:pPr eaLnBrk="1" hangingPunct="1"/>
            <a:r>
              <a:rPr lang="en-US" sz="1400" dirty="0">
                <a:latin typeface="+mn-lt"/>
              </a:rPr>
              <a:t>  </a:t>
            </a:r>
          </a:p>
          <a:p>
            <a:pPr eaLnBrk="1" hangingPunct="1"/>
            <a:r>
              <a:rPr lang="en-US" sz="1400" dirty="0">
                <a:latin typeface="+mn-lt"/>
              </a:rPr>
              <a:t>We specialize in all aspects of Employee Stock Ownership Plans for both private and public companies throughout the United States and internationally. Our unique approach emphasizes the financial aspects of ESOPs, while coordinating the many diverse elements necessary to successfully establish an ESOP. </a:t>
            </a:r>
          </a:p>
          <a:p>
            <a:pPr eaLnBrk="1" hangingPunct="1"/>
            <a:r>
              <a:rPr lang="en-US" sz="1200" dirty="0">
                <a:latin typeface="+mn-lt"/>
              </a:rPr>
              <a:t/>
            </a:r>
            <a:br>
              <a:rPr lang="en-US" sz="1200" dirty="0">
                <a:latin typeface="+mn-lt"/>
              </a:rPr>
            </a:br>
            <a:endParaRPr lang="en-US" sz="1200" dirty="0">
              <a:latin typeface="+mn-lt"/>
            </a:endParaRPr>
          </a:p>
          <a:p>
            <a:pPr eaLnBrk="1" hangingPunct="1"/>
            <a:r>
              <a:rPr lang="en-US" sz="1600" dirty="0">
                <a:latin typeface="+mn-lt"/>
              </a:rPr>
              <a:t>Paige Ryan				Ron Gilbert</a:t>
            </a:r>
          </a:p>
          <a:p>
            <a:pPr eaLnBrk="1" hangingPunct="1"/>
            <a:r>
              <a:rPr lang="en-US" sz="1600" dirty="0">
                <a:latin typeface="+mn-lt"/>
              </a:rPr>
              <a:t>San Diego, CA  92142	   		Scottsville, VA 24590	     </a:t>
            </a:r>
          </a:p>
          <a:p>
            <a:pPr eaLnBrk="1" hangingPunct="1"/>
            <a:r>
              <a:rPr lang="en-US" sz="1600" dirty="0">
                <a:latin typeface="+mn-lt"/>
              </a:rPr>
              <a:t>Phone:   858.292.4819 	   	Phone: 434.286.3130</a:t>
            </a:r>
          </a:p>
          <a:p>
            <a:pPr eaLnBrk="1" hangingPunct="1"/>
            <a:r>
              <a:rPr lang="en-US" sz="1600" dirty="0">
                <a:latin typeface="+mn-lt"/>
              </a:rPr>
              <a:t>paige@esopservices.com 	    	esop@esopservices.com</a:t>
            </a:r>
            <a:r>
              <a:rPr lang="en-US" sz="1600" dirty="0">
                <a:solidFill>
                  <a:srgbClr val="808000"/>
                </a:solidFill>
                <a:latin typeface="+mn-lt"/>
              </a:rPr>
              <a:t>	</a:t>
            </a:r>
          </a:p>
        </p:txBody>
      </p:sp>
      <p:sp>
        <p:nvSpPr>
          <p:cNvPr id="2" name="Title 1"/>
          <p:cNvSpPr>
            <a:spLocks noGrp="1"/>
          </p:cNvSpPr>
          <p:nvPr>
            <p:ph type="title"/>
          </p:nvPr>
        </p:nvSpPr>
        <p:spPr/>
        <p:txBody>
          <a:bodyPr/>
          <a:lstStyle/>
          <a:p>
            <a:r>
              <a:rPr lang="en-US" sz="4000" dirty="0">
                <a:latin typeface="+mn-lt"/>
              </a:rPr>
              <a:t>ESOP Services, Inc</a:t>
            </a:r>
            <a:r>
              <a:rPr lang="en-US" sz="4000" dirty="0">
                <a:solidFill>
                  <a:srgbClr val="000099"/>
                </a:solidFill>
                <a:latin typeface="+mn-lt"/>
              </a:rPr>
              <a:t>.</a:t>
            </a:r>
            <a:endParaRPr lang="en-US" sz="4000" dirty="0">
              <a:latin typeface="+mn-lt"/>
            </a:endParaRPr>
          </a:p>
        </p:txBody>
      </p:sp>
      <p:sp>
        <p:nvSpPr>
          <p:cNvPr id="3" name="Slide Number Placeholder 2"/>
          <p:cNvSpPr>
            <a:spLocks noGrp="1"/>
          </p:cNvSpPr>
          <p:nvPr>
            <p:ph type="sldNum" sz="quarter" idx="10"/>
          </p:nvPr>
        </p:nvSpPr>
        <p:spPr>
          <a:ln w="19050">
            <a:noFill/>
          </a:ln>
        </p:spPr>
        <p:txBody>
          <a:bodyPr vert="horz" lIns="0" tIns="0" rIns="0" bIns="0" rtlCol="0" anchor="ctr"/>
          <a:lstStyle/>
          <a:p>
            <a:fld id="{2D739508-753B-4538-B05C-05E976E5A63D}" type="slidenum">
              <a:rPr lang="en-US" sz="1200"/>
              <a:pPr/>
              <a:t>37</a:t>
            </a:fld>
            <a:endParaRPr lang="en-US" sz="1200" dirty="0"/>
          </a:p>
        </p:txBody>
      </p:sp>
    </p:spTree>
    <p:extLst>
      <p:ext uri="{BB962C8B-B14F-4D97-AF65-F5344CB8AC3E}">
        <p14:creationId xmlns:p14="http://schemas.microsoft.com/office/powerpoint/2010/main" val="62311773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idx="1"/>
          </p:nvPr>
        </p:nvSpPr>
        <p:spPr/>
        <p:txBody>
          <a:bodyPr/>
          <a:lstStyle/>
          <a:p>
            <a:r>
              <a:rPr lang="en-US" sz="2800" dirty="0"/>
              <a:t>An ESOP is a transition alternative</a:t>
            </a:r>
          </a:p>
        </p:txBody>
      </p:sp>
      <p:sp>
        <p:nvSpPr>
          <p:cNvPr id="203779" name="Rectangle 3"/>
          <p:cNvSpPr>
            <a:spLocks noGrp="1" noChangeArrowheads="1"/>
          </p:cNvSpPr>
          <p:nvPr>
            <p:ph sz="quarter" idx="4"/>
          </p:nvPr>
        </p:nvSpPr>
        <p:spPr>
          <a:xfrm>
            <a:off x="3276600" y="1147618"/>
            <a:ext cx="4876800" cy="4713288"/>
          </a:xfrm>
        </p:spPr>
        <p:txBody>
          <a:bodyPr/>
          <a:lstStyle/>
          <a:p>
            <a:pPr marL="114300" indent="0">
              <a:buNone/>
            </a:pPr>
            <a:r>
              <a:rPr lang="en-US" sz="2000" dirty="0"/>
              <a:t>Answers the question, “What are my alternatives for business perpetuation and creating liquidity?”</a:t>
            </a:r>
          </a:p>
          <a:p>
            <a:pPr lvl="1"/>
            <a:r>
              <a:rPr lang="en-US" sz="1800" dirty="0"/>
              <a:t>Sale to third party</a:t>
            </a:r>
          </a:p>
          <a:p>
            <a:pPr lvl="1"/>
            <a:r>
              <a:rPr lang="en-US" sz="1800" dirty="0"/>
              <a:t>Merger</a:t>
            </a:r>
          </a:p>
          <a:p>
            <a:pPr lvl="1"/>
            <a:r>
              <a:rPr lang="en-US" sz="1800" dirty="0"/>
              <a:t>Sale to management</a:t>
            </a:r>
          </a:p>
          <a:p>
            <a:pPr lvl="1"/>
            <a:r>
              <a:rPr lang="en-US" sz="1800" dirty="0"/>
              <a:t>Corporate stock redemption</a:t>
            </a:r>
          </a:p>
          <a:p>
            <a:pPr lvl="1"/>
            <a:r>
              <a:rPr lang="en-US" sz="1800" dirty="0"/>
              <a:t>Initial public offering</a:t>
            </a:r>
          </a:p>
          <a:p>
            <a:pPr lvl="1"/>
            <a:r>
              <a:rPr lang="en-US" sz="1800" dirty="0"/>
              <a:t>Gift or other transfer to heirs</a:t>
            </a:r>
          </a:p>
          <a:p>
            <a:pPr lvl="1"/>
            <a:r>
              <a:rPr lang="en-US" sz="1800" dirty="0"/>
              <a:t>Wind-up business and liquidate</a:t>
            </a:r>
          </a:p>
          <a:p>
            <a:pPr lvl="1"/>
            <a:r>
              <a:rPr lang="en-US" sz="1800" dirty="0"/>
              <a:t>Leveraged recapitalization</a:t>
            </a:r>
          </a:p>
          <a:p>
            <a:pPr lvl="1"/>
            <a:r>
              <a:rPr lang="en-US" sz="1800" dirty="0">
                <a:solidFill>
                  <a:srgbClr val="C00000"/>
                </a:solidFill>
              </a:rPr>
              <a:t>Sale to Employee Stock Ownership Trust (potentially tax deferred with “tax-free” dollars)</a:t>
            </a:r>
          </a:p>
          <a:p>
            <a:pPr lvl="1"/>
            <a:endParaRPr lang="en-US" sz="1800" dirty="0"/>
          </a:p>
          <a:p>
            <a:pPr lvl="1"/>
            <a:endParaRPr lang="en-US" sz="1800" dirty="0"/>
          </a:p>
          <a:p>
            <a:pPr lvl="1"/>
            <a:endParaRPr lang="en-US" sz="1800" dirty="0"/>
          </a:p>
        </p:txBody>
      </p:sp>
      <p:sp>
        <p:nvSpPr>
          <p:cNvPr id="2" name="Slide Number Placeholder 1"/>
          <p:cNvSpPr>
            <a:spLocks noGrp="1"/>
          </p:cNvSpPr>
          <p:nvPr>
            <p:ph type="sldNum" sz="quarter" idx="11"/>
          </p:nvPr>
        </p:nvSpPr>
        <p:spPr/>
        <p:txBody>
          <a:bodyPr/>
          <a:lstStyle/>
          <a:p>
            <a:pPr>
              <a:defRPr/>
            </a:pPr>
            <a:fld id="{3F4A1D18-11D3-48BD-8350-4A5302B27EC3}" type="slidenum">
              <a:rPr lang="en-US" sz="1200" smtClean="0"/>
              <a:pPr>
                <a:defRPr/>
              </a:pPr>
              <a:t>4</a:t>
            </a:fld>
            <a:endParaRPr lang="en-US" sz="1200" dirty="0"/>
          </a:p>
        </p:txBody>
      </p:sp>
    </p:spTree>
    <p:extLst>
      <p:ext uri="{BB962C8B-B14F-4D97-AF65-F5344CB8AC3E}">
        <p14:creationId xmlns:p14="http://schemas.microsoft.com/office/powerpoint/2010/main" val="15031059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03779">
                                            <p:txEl>
                                              <p:pRg st="0" end="0"/>
                                            </p:txEl>
                                          </p:spTgt>
                                        </p:tgtEl>
                                        <p:attrNameLst>
                                          <p:attrName>style.visibility</p:attrName>
                                        </p:attrNameLst>
                                      </p:cBhvr>
                                      <p:to>
                                        <p:strVal val="visible"/>
                                      </p:to>
                                    </p:set>
                                    <p:animEffect transition="in" filter="fade">
                                      <p:cBhvr>
                                        <p:cTn id="7" dur="500"/>
                                        <p:tgtEl>
                                          <p:spTgt spid="20377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203779">
                                            <p:txEl>
                                              <p:pRg st="1" end="1"/>
                                            </p:txEl>
                                          </p:spTgt>
                                        </p:tgtEl>
                                        <p:attrNameLst>
                                          <p:attrName>style.visibility</p:attrName>
                                        </p:attrNameLst>
                                      </p:cBhvr>
                                      <p:to>
                                        <p:strVal val="visible"/>
                                      </p:to>
                                    </p:set>
                                    <p:animEffect transition="in" filter="fade">
                                      <p:cBhvr>
                                        <p:cTn id="12" dur="500"/>
                                        <p:tgtEl>
                                          <p:spTgt spid="203779">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203779">
                                            <p:txEl>
                                              <p:pRg st="2" end="2"/>
                                            </p:txEl>
                                          </p:spTgt>
                                        </p:tgtEl>
                                        <p:attrNameLst>
                                          <p:attrName>style.visibility</p:attrName>
                                        </p:attrNameLst>
                                      </p:cBhvr>
                                      <p:to>
                                        <p:strVal val="visible"/>
                                      </p:to>
                                    </p:set>
                                    <p:animEffect transition="in" filter="fade">
                                      <p:cBhvr>
                                        <p:cTn id="17" dur="500"/>
                                        <p:tgtEl>
                                          <p:spTgt spid="203779">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203779">
                                            <p:txEl>
                                              <p:pRg st="3" end="3"/>
                                            </p:txEl>
                                          </p:spTgt>
                                        </p:tgtEl>
                                        <p:attrNameLst>
                                          <p:attrName>style.visibility</p:attrName>
                                        </p:attrNameLst>
                                      </p:cBhvr>
                                      <p:to>
                                        <p:strVal val="visible"/>
                                      </p:to>
                                    </p:set>
                                    <p:animEffect transition="in" filter="fade">
                                      <p:cBhvr>
                                        <p:cTn id="22" dur="500"/>
                                        <p:tgtEl>
                                          <p:spTgt spid="203779">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203779">
                                            <p:txEl>
                                              <p:pRg st="4" end="4"/>
                                            </p:txEl>
                                          </p:spTgt>
                                        </p:tgtEl>
                                        <p:attrNameLst>
                                          <p:attrName>style.visibility</p:attrName>
                                        </p:attrNameLst>
                                      </p:cBhvr>
                                      <p:to>
                                        <p:strVal val="visible"/>
                                      </p:to>
                                    </p:set>
                                    <p:animEffect transition="in" filter="fade">
                                      <p:cBhvr>
                                        <p:cTn id="27" dur="500"/>
                                        <p:tgtEl>
                                          <p:spTgt spid="203779">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203779">
                                            <p:txEl>
                                              <p:pRg st="5" end="5"/>
                                            </p:txEl>
                                          </p:spTgt>
                                        </p:tgtEl>
                                        <p:attrNameLst>
                                          <p:attrName>style.visibility</p:attrName>
                                        </p:attrNameLst>
                                      </p:cBhvr>
                                      <p:to>
                                        <p:strVal val="visible"/>
                                      </p:to>
                                    </p:set>
                                    <p:animEffect transition="in" filter="fade">
                                      <p:cBhvr>
                                        <p:cTn id="32" dur="500"/>
                                        <p:tgtEl>
                                          <p:spTgt spid="203779">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203779">
                                            <p:txEl>
                                              <p:pRg st="6" end="6"/>
                                            </p:txEl>
                                          </p:spTgt>
                                        </p:tgtEl>
                                        <p:attrNameLst>
                                          <p:attrName>style.visibility</p:attrName>
                                        </p:attrNameLst>
                                      </p:cBhvr>
                                      <p:to>
                                        <p:strVal val="visible"/>
                                      </p:to>
                                    </p:set>
                                    <p:animEffect transition="in" filter="fade">
                                      <p:cBhvr>
                                        <p:cTn id="37" dur="500"/>
                                        <p:tgtEl>
                                          <p:spTgt spid="203779">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203779">
                                            <p:txEl>
                                              <p:pRg st="7" end="7"/>
                                            </p:txEl>
                                          </p:spTgt>
                                        </p:tgtEl>
                                        <p:attrNameLst>
                                          <p:attrName>style.visibility</p:attrName>
                                        </p:attrNameLst>
                                      </p:cBhvr>
                                      <p:to>
                                        <p:strVal val="visible"/>
                                      </p:to>
                                    </p:set>
                                    <p:animEffect transition="in" filter="fade">
                                      <p:cBhvr>
                                        <p:cTn id="42" dur="500"/>
                                        <p:tgtEl>
                                          <p:spTgt spid="203779">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nodeType="clickEffect">
                                  <p:stCondLst>
                                    <p:cond delay="0"/>
                                  </p:stCondLst>
                                  <p:childTnLst>
                                    <p:set>
                                      <p:cBhvr>
                                        <p:cTn id="46" dur="1" fill="hold">
                                          <p:stCondLst>
                                            <p:cond delay="0"/>
                                          </p:stCondLst>
                                        </p:cTn>
                                        <p:tgtEl>
                                          <p:spTgt spid="203779">
                                            <p:txEl>
                                              <p:pRg st="8" end="8"/>
                                            </p:txEl>
                                          </p:spTgt>
                                        </p:tgtEl>
                                        <p:attrNameLst>
                                          <p:attrName>style.visibility</p:attrName>
                                        </p:attrNameLst>
                                      </p:cBhvr>
                                      <p:to>
                                        <p:strVal val="visible"/>
                                      </p:to>
                                    </p:set>
                                    <p:animEffect transition="in" filter="fade">
                                      <p:cBhvr>
                                        <p:cTn id="47" dur="500"/>
                                        <p:tgtEl>
                                          <p:spTgt spid="203779">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nodeType="clickEffect">
                                  <p:stCondLst>
                                    <p:cond delay="0"/>
                                  </p:stCondLst>
                                  <p:childTnLst>
                                    <p:set>
                                      <p:cBhvr>
                                        <p:cTn id="51" dur="1" fill="hold">
                                          <p:stCondLst>
                                            <p:cond delay="0"/>
                                          </p:stCondLst>
                                        </p:cTn>
                                        <p:tgtEl>
                                          <p:spTgt spid="203779">
                                            <p:txEl>
                                              <p:pRg st="9" end="9"/>
                                            </p:txEl>
                                          </p:spTgt>
                                        </p:tgtEl>
                                        <p:attrNameLst>
                                          <p:attrName>style.visibility</p:attrName>
                                        </p:attrNameLst>
                                      </p:cBhvr>
                                      <p:to>
                                        <p:strVal val="visible"/>
                                      </p:to>
                                    </p:set>
                                    <p:animEffect transition="in" filter="fade">
                                      <p:cBhvr>
                                        <p:cTn id="52" dur="500"/>
                                        <p:tgtEl>
                                          <p:spTgt spid="203779">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721225" y="661314"/>
            <a:ext cx="7620000" cy="1143000"/>
          </a:xfrm>
        </p:spPr>
        <p:txBody>
          <a:bodyPr/>
          <a:lstStyle/>
          <a:p>
            <a:r>
              <a:rPr lang="en-US" sz="2800" b="1" cap="small" dirty="0">
                <a:latin typeface="+mn-lt"/>
                <a:ea typeface="+mn-ea"/>
                <a:cs typeface="+mn-cs"/>
              </a:rPr>
              <a:t>Post sale</a:t>
            </a:r>
          </a:p>
        </p:txBody>
      </p:sp>
      <p:sp>
        <p:nvSpPr>
          <p:cNvPr id="4" name="Slide Number Placeholder 3"/>
          <p:cNvSpPr>
            <a:spLocks noGrp="1"/>
          </p:cNvSpPr>
          <p:nvPr>
            <p:ph type="sldNum" sz="quarter" idx="11"/>
          </p:nvPr>
        </p:nvSpPr>
        <p:spPr/>
        <p:txBody>
          <a:bodyPr/>
          <a:lstStyle/>
          <a:p>
            <a:fld id="{8462DA89-235D-44B6-ABF5-477CA214C3D2}" type="slidenum">
              <a:rPr lang="en-US" sz="1200" smtClean="0"/>
              <a:pPr/>
              <a:t>5</a:t>
            </a:fld>
            <a:endParaRPr lang="en-US" sz="1200" dirty="0"/>
          </a:p>
        </p:txBody>
      </p:sp>
      <p:cxnSp>
        <p:nvCxnSpPr>
          <p:cNvPr id="16" name="Straight Connector 15"/>
          <p:cNvCxnSpPr/>
          <p:nvPr/>
        </p:nvCxnSpPr>
        <p:spPr>
          <a:xfrm>
            <a:off x="4038600" y="1447800"/>
            <a:ext cx="0" cy="3657600"/>
          </a:xfrm>
          <a:prstGeom prst="line">
            <a:avLst/>
          </a:prstGeom>
        </p:spPr>
        <p:style>
          <a:lnRef idx="2">
            <a:schemeClr val="accent5"/>
          </a:lnRef>
          <a:fillRef idx="1">
            <a:schemeClr val="lt1"/>
          </a:fillRef>
          <a:effectRef idx="0">
            <a:schemeClr val="accent5"/>
          </a:effectRef>
          <a:fontRef idx="minor">
            <a:schemeClr val="dk1"/>
          </a:fontRef>
        </p:style>
      </p:cxnSp>
      <p:sp>
        <p:nvSpPr>
          <p:cNvPr id="34" name="Rectangle 33"/>
          <p:cNvSpPr/>
          <p:nvPr/>
        </p:nvSpPr>
        <p:spPr>
          <a:xfrm>
            <a:off x="4876802" y="5786237"/>
            <a:ext cx="3530453" cy="584775"/>
          </a:xfrm>
          <a:prstGeom prst="rect">
            <a:avLst/>
          </a:prstGeom>
        </p:spPr>
        <p:style>
          <a:lnRef idx="2">
            <a:schemeClr val="accent5"/>
          </a:lnRef>
          <a:fillRef idx="1">
            <a:schemeClr val="lt1"/>
          </a:fillRef>
          <a:effectRef idx="0">
            <a:schemeClr val="accent5"/>
          </a:effectRef>
          <a:fontRef idx="minor">
            <a:schemeClr val="dk1"/>
          </a:fontRef>
        </p:style>
        <p:txBody>
          <a:bodyPr wrap="square">
            <a:spAutoFit/>
          </a:bodyPr>
          <a:lstStyle/>
          <a:p>
            <a:r>
              <a:rPr lang="en-US" dirty="0" smtClean="0"/>
              <a:t>Employee Stock Ownership Plan</a:t>
            </a:r>
          </a:p>
          <a:p>
            <a:r>
              <a:rPr lang="en-US" sz="1400" dirty="0"/>
              <a:t>Eligible employees become ESOP participants</a:t>
            </a:r>
          </a:p>
        </p:txBody>
      </p:sp>
      <p:sp>
        <p:nvSpPr>
          <p:cNvPr id="50" name="Title 2"/>
          <p:cNvSpPr txBox="1">
            <a:spLocks/>
          </p:cNvSpPr>
          <p:nvPr/>
        </p:nvSpPr>
        <p:spPr>
          <a:xfrm>
            <a:off x="593913" y="869505"/>
            <a:ext cx="2972502" cy="726623"/>
          </a:xfrm>
          <a:prstGeom prst="rect">
            <a:avLst/>
          </a:prstGeom>
        </p:spPr>
        <p:txBody>
          <a:bodyPr vert="horz" lIns="91440" tIns="45720" rIns="91440" bIns="45720" rtlCol="0" anchor="ctr">
            <a:normAutofit/>
          </a:bodyPr>
          <a:lstStyle>
            <a:lvl1pPr algn="l" defTabSz="685800" rtl="0" eaLnBrk="1" latinLnBrk="0" hangingPunct="1">
              <a:lnSpc>
                <a:spcPct val="90000"/>
              </a:lnSpc>
              <a:spcBef>
                <a:spcPct val="0"/>
              </a:spcBef>
              <a:buNone/>
              <a:defRPr sz="3300" kern="1200">
                <a:solidFill>
                  <a:schemeClr val="tx1"/>
                </a:solidFill>
                <a:latin typeface="+mj-lt"/>
                <a:ea typeface="+mj-ea"/>
                <a:cs typeface="+mj-cs"/>
              </a:defRPr>
            </a:lvl1pPr>
          </a:lstStyle>
          <a:p>
            <a:pPr algn="ctr"/>
            <a:r>
              <a:rPr lang="en-US" sz="2800" b="1" cap="small" dirty="0">
                <a:solidFill>
                  <a:schemeClr val="tx2"/>
                </a:solidFill>
                <a:latin typeface="+mn-lt"/>
                <a:ea typeface="+mn-ea"/>
                <a:cs typeface="+mn-cs"/>
              </a:rPr>
              <a:t>Prior to sale</a:t>
            </a:r>
          </a:p>
        </p:txBody>
      </p:sp>
      <p:graphicFrame>
        <p:nvGraphicFramePr>
          <p:cNvPr id="28" name="Diagram 27"/>
          <p:cNvGraphicFramePr/>
          <p:nvPr>
            <p:extLst>
              <p:ext uri="{D42A27DB-BD31-4B8C-83A1-F6EECF244321}">
                <p14:modId xmlns:p14="http://schemas.microsoft.com/office/powerpoint/2010/main" val="3026376976"/>
              </p:ext>
            </p:extLst>
          </p:nvPr>
        </p:nvGraphicFramePr>
        <p:xfrm>
          <a:off x="-145123" y="1607689"/>
          <a:ext cx="4410055" cy="356943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79" name="Diagram 78"/>
          <p:cNvGraphicFramePr/>
          <p:nvPr>
            <p:extLst>
              <p:ext uri="{D42A27DB-BD31-4B8C-83A1-F6EECF244321}">
                <p14:modId xmlns:p14="http://schemas.microsoft.com/office/powerpoint/2010/main" val="4228426430"/>
              </p:ext>
            </p:extLst>
          </p:nvPr>
        </p:nvGraphicFramePr>
        <p:xfrm>
          <a:off x="5029200" y="1447802"/>
          <a:ext cx="1600200" cy="2192885"/>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graphicFrame>
        <p:nvGraphicFramePr>
          <p:cNvPr id="29" name="Diagram 28"/>
          <p:cNvGraphicFramePr/>
          <p:nvPr>
            <p:extLst>
              <p:ext uri="{D42A27DB-BD31-4B8C-83A1-F6EECF244321}">
                <p14:modId xmlns:p14="http://schemas.microsoft.com/office/powerpoint/2010/main" val="2227519637"/>
              </p:ext>
            </p:extLst>
          </p:nvPr>
        </p:nvGraphicFramePr>
        <p:xfrm>
          <a:off x="4055533" y="1804314"/>
          <a:ext cx="6794205" cy="3695696"/>
        </p:xfrm>
        <a:graphic>
          <a:graphicData uri="http://schemas.openxmlformats.org/drawingml/2006/diagram">
            <dgm:relIds xmlns:dgm="http://schemas.openxmlformats.org/drawingml/2006/diagram" xmlns:r="http://schemas.openxmlformats.org/officeDocument/2006/relationships" r:dm="rId13" r:lo="rId14" r:qs="rId15" r:cs="rId16"/>
          </a:graphicData>
        </a:graphic>
      </p:graphicFrame>
      <p:sp>
        <p:nvSpPr>
          <p:cNvPr id="10" name="Rectangle 2"/>
          <p:cNvSpPr txBox="1">
            <a:spLocks noChangeArrowheads="1"/>
          </p:cNvSpPr>
          <p:nvPr/>
        </p:nvSpPr>
        <p:spPr>
          <a:xfrm>
            <a:off x="381000" y="304802"/>
            <a:ext cx="8229600" cy="508913"/>
          </a:xfrm>
          <a:prstGeom prst="rect">
            <a:avLst/>
          </a:prstGeom>
          <a:noFill/>
          <a:ln>
            <a:noFill/>
            <a:miter lim="800000"/>
            <a:headEnd/>
            <a:tailEnd/>
          </a:ln>
        </p:spPr>
        <p:txBody>
          <a:bodyPr vert="horz" lIns="91440" tIns="45720" rIns="91440" bIns="45720" rtlCol="0" anchor="ctr">
            <a:noAutofit/>
          </a:bodyPr>
          <a:lstStyle>
            <a:lvl1pPr algn="l" rtl="0" fontAlgn="base">
              <a:spcBef>
                <a:spcPct val="0"/>
              </a:spcBef>
              <a:spcAft>
                <a:spcPct val="0"/>
              </a:spcAft>
              <a:defRPr sz="4600" kern="1200" spc="-100">
                <a:solidFill>
                  <a:schemeClr val="tx2"/>
                </a:solidFill>
                <a:latin typeface="+mj-lt"/>
                <a:ea typeface="+mj-ea"/>
                <a:cs typeface="+mj-cs"/>
              </a:defRPr>
            </a:lvl1pPr>
            <a:lvl2pPr algn="l" rtl="0" fontAlgn="base">
              <a:spcBef>
                <a:spcPct val="0"/>
              </a:spcBef>
              <a:spcAft>
                <a:spcPct val="0"/>
              </a:spcAft>
              <a:defRPr sz="4600">
                <a:solidFill>
                  <a:schemeClr val="tx2"/>
                </a:solidFill>
                <a:latin typeface="Cambria" pitchFamily="18" charset="0"/>
              </a:defRPr>
            </a:lvl2pPr>
            <a:lvl3pPr algn="l" rtl="0" fontAlgn="base">
              <a:spcBef>
                <a:spcPct val="0"/>
              </a:spcBef>
              <a:spcAft>
                <a:spcPct val="0"/>
              </a:spcAft>
              <a:defRPr sz="4600">
                <a:solidFill>
                  <a:schemeClr val="tx2"/>
                </a:solidFill>
                <a:latin typeface="Cambria" pitchFamily="18" charset="0"/>
              </a:defRPr>
            </a:lvl3pPr>
            <a:lvl4pPr algn="l" rtl="0" fontAlgn="base">
              <a:spcBef>
                <a:spcPct val="0"/>
              </a:spcBef>
              <a:spcAft>
                <a:spcPct val="0"/>
              </a:spcAft>
              <a:defRPr sz="4600">
                <a:solidFill>
                  <a:schemeClr val="tx2"/>
                </a:solidFill>
                <a:latin typeface="Cambria" pitchFamily="18" charset="0"/>
              </a:defRPr>
            </a:lvl4pPr>
            <a:lvl5pPr algn="l" rtl="0" fontAlgn="base">
              <a:spcBef>
                <a:spcPct val="0"/>
              </a:spcBef>
              <a:spcAft>
                <a:spcPct val="0"/>
              </a:spcAft>
              <a:defRPr sz="4600">
                <a:solidFill>
                  <a:schemeClr val="tx2"/>
                </a:solidFill>
                <a:latin typeface="Cambria" pitchFamily="18" charset="0"/>
              </a:defRPr>
            </a:lvl5pPr>
            <a:lvl6pPr marL="457200" algn="l" rtl="0" fontAlgn="base">
              <a:spcBef>
                <a:spcPct val="0"/>
              </a:spcBef>
              <a:spcAft>
                <a:spcPct val="0"/>
              </a:spcAft>
              <a:defRPr sz="4600">
                <a:solidFill>
                  <a:schemeClr val="tx2"/>
                </a:solidFill>
                <a:latin typeface="Cambria" pitchFamily="18" charset="0"/>
              </a:defRPr>
            </a:lvl6pPr>
            <a:lvl7pPr marL="914400" algn="l" rtl="0" fontAlgn="base">
              <a:spcBef>
                <a:spcPct val="0"/>
              </a:spcBef>
              <a:spcAft>
                <a:spcPct val="0"/>
              </a:spcAft>
              <a:defRPr sz="4600">
                <a:solidFill>
                  <a:schemeClr val="tx2"/>
                </a:solidFill>
                <a:latin typeface="Cambria" pitchFamily="18" charset="0"/>
              </a:defRPr>
            </a:lvl7pPr>
            <a:lvl8pPr marL="1371600" algn="l" rtl="0" fontAlgn="base">
              <a:spcBef>
                <a:spcPct val="0"/>
              </a:spcBef>
              <a:spcAft>
                <a:spcPct val="0"/>
              </a:spcAft>
              <a:defRPr sz="4600">
                <a:solidFill>
                  <a:schemeClr val="tx2"/>
                </a:solidFill>
                <a:latin typeface="Cambria" pitchFamily="18" charset="0"/>
              </a:defRPr>
            </a:lvl8pPr>
            <a:lvl9pPr marL="1828800" algn="l" rtl="0" fontAlgn="base">
              <a:spcBef>
                <a:spcPct val="0"/>
              </a:spcBef>
              <a:spcAft>
                <a:spcPct val="0"/>
              </a:spcAft>
              <a:defRPr sz="4600">
                <a:solidFill>
                  <a:schemeClr val="tx2"/>
                </a:solidFill>
                <a:latin typeface="Cambria" pitchFamily="18" charset="0"/>
              </a:defRPr>
            </a:lvl9pPr>
          </a:lstStyle>
          <a:p>
            <a:r>
              <a:rPr lang="en-US" altLang="en-US" sz="2800" b="1" cap="small" dirty="0">
                <a:latin typeface="+mn-lt"/>
                <a:ea typeface="+mn-ea"/>
                <a:cs typeface="+mn-cs"/>
              </a:rPr>
              <a:t>Ownership – 100% Transfer</a:t>
            </a:r>
          </a:p>
        </p:txBody>
      </p:sp>
      <p:cxnSp>
        <p:nvCxnSpPr>
          <p:cNvPr id="5" name="Straight Arrow Connector 4"/>
          <p:cNvCxnSpPr/>
          <p:nvPr/>
        </p:nvCxnSpPr>
        <p:spPr>
          <a:xfrm flipH="1">
            <a:off x="5181600" y="3733800"/>
            <a:ext cx="228600" cy="533400"/>
          </a:xfrm>
          <a:prstGeom prst="straightConnector1">
            <a:avLst/>
          </a:prstGeom>
          <a:ln>
            <a:tailEnd type="triangle"/>
          </a:ln>
        </p:spPr>
        <p:style>
          <a:lnRef idx="3">
            <a:schemeClr val="accent3"/>
          </a:lnRef>
          <a:fillRef idx="0">
            <a:schemeClr val="accent3"/>
          </a:fillRef>
          <a:effectRef idx="2">
            <a:schemeClr val="accent3"/>
          </a:effectRef>
          <a:fontRef idx="minor">
            <a:schemeClr val="tx1"/>
          </a:fontRef>
        </p:style>
      </p:cxnSp>
      <p:cxnSp>
        <p:nvCxnSpPr>
          <p:cNvPr id="13" name="Straight Arrow Connector 12"/>
          <p:cNvCxnSpPr/>
          <p:nvPr/>
        </p:nvCxnSpPr>
        <p:spPr>
          <a:xfrm>
            <a:off x="6019800" y="3733800"/>
            <a:ext cx="0" cy="762000"/>
          </a:xfrm>
          <a:prstGeom prst="straightConnector1">
            <a:avLst/>
          </a:prstGeom>
          <a:ln>
            <a:tailEnd type="triangle"/>
          </a:ln>
        </p:spPr>
        <p:style>
          <a:lnRef idx="3">
            <a:schemeClr val="accent3"/>
          </a:lnRef>
          <a:fillRef idx="0">
            <a:schemeClr val="accent3"/>
          </a:fillRef>
          <a:effectRef idx="2">
            <a:schemeClr val="accent3"/>
          </a:effectRef>
          <a:fontRef idx="minor">
            <a:schemeClr val="tx1"/>
          </a:fontRef>
        </p:style>
      </p:cxnSp>
      <p:cxnSp>
        <p:nvCxnSpPr>
          <p:cNvPr id="17" name="Straight Arrow Connector 16"/>
          <p:cNvCxnSpPr/>
          <p:nvPr/>
        </p:nvCxnSpPr>
        <p:spPr>
          <a:xfrm>
            <a:off x="6629400" y="3657600"/>
            <a:ext cx="76200" cy="457200"/>
          </a:xfrm>
          <a:prstGeom prst="straightConnector1">
            <a:avLst/>
          </a:prstGeom>
          <a:ln>
            <a:tailEnd type="triangle"/>
          </a:ln>
        </p:spPr>
        <p:style>
          <a:lnRef idx="3">
            <a:schemeClr val="accent3"/>
          </a:lnRef>
          <a:fillRef idx="0">
            <a:schemeClr val="accent3"/>
          </a:fillRef>
          <a:effectRef idx="2">
            <a:schemeClr val="accent3"/>
          </a:effectRef>
          <a:fontRef idx="minor">
            <a:schemeClr val="tx1"/>
          </a:fontRef>
        </p:style>
      </p:cxnSp>
      <p:cxnSp>
        <p:nvCxnSpPr>
          <p:cNvPr id="18" name="Straight Arrow Connector 17"/>
          <p:cNvCxnSpPr/>
          <p:nvPr/>
        </p:nvCxnSpPr>
        <p:spPr>
          <a:xfrm>
            <a:off x="6934200" y="3657600"/>
            <a:ext cx="609600" cy="685800"/>
          </a:xfrm>
          <a:prstGeom prst="straightConnector1">
            <a:avLst/>
          </a:prstGeom>
          <a:ln>
            <a:tailEnd type="triangle"/>
          </a:ln>
        </p:spPr>
        <p:style>
          <a:lnRef idx="3">
            <a:schemeClr val="accent3"/>
          </a:lnRef>
          <a:fillRef idx="0">
            <a:schemeClr val="accent3"/>
          </a:fillRef>
          <a:effectRef idx="2">
            <a:schemeClr val="accent3"/>
          </a:effectRef>
          <a:fontRef idx="minor">
            <a:schemeClr val="tx1"/>
          </a:fontRef>
        </p:style>
      </p:cxnSp>
    </p:spTree>
    <p:extLst>
      <p:ext uri="{BB962C8B-B14F-4D97-AF65-F5344CB8AC3E}">
        <p14:creationId xmlns:p14="http://schemas.microsoft.com/office/powerpoint/2010/main" val="590018907"/>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grpId="0" nodeType="clickEffect">
                                  <p:stCondLst>
                                    <p:cond delay="0"/>
                                  </p:stCondLst>
                                  <p:childTnLst>
                                    <p:set>
                                      <p:cBhvr>
                                        <p:cTn id="22" dur="1" fill="hold">
                                          <p:stCondLst>
                                            <p:cond delay="0"/>
                                          </p:stCondLst>
                                        </p:cTn>
                                        <p:tgtEl>
                                          <p:spTgt spid="79"/>
                                        </p:tgtEl>
                                        <p:attrNameLst>
                                          <p:attrName>style.visibility</p:attrName>
                                        </p:attrNameLst>
                                      </p:cBhvr>
                                      <p:to>
                                        <p:strVal val="visible"/>
                                      </p:to>
                                    </p:set>
                                    <p:animEffect transition="in" filter="fade">
                                      <p:cBhvr>
                                        <p:cTn id="23" dur="500"/>
                                        <p:tgtEl>
                                          <p:spTgt spid="79"/>
                                        </p:tgtEl>
                                      </p:cBhvr>
                                    </p:animEffect>
                                  </p:childTnLst>
                                </p:cTn>
                              </p:par>
                            </p:childTnLst>
                          </p:cTn>
                        </p:par>
                      </p:childTnLst>
                    </p:cTn>
                  </p:par>
                  <p:par>
                    <p:cTn id="24" fill="hold">
                      <p:stCondLst>
                        <p:cond delay="indefinite"/>
                      </p:stCondLst>
                      <p:childTnLst>
                        <p:par>
                          <p:cTn id="25" fill="hold">
                            <p:stCondLst>
                              <p:cond delay="0"/>
                            </p:stCondLst>
                            <p:childTnLst>
                              <p:par>
                                <p:cTn id="26" presetID="10" presetClass="entr" presetSubtype="0" fill="hold" grpId="0" nodeType="clickEffect">
                                  <p:stCondLst>
                                    <p:cond delay="0"/>
                                  </p:stCondLst>
                                  <p:childTnLst>
                                    <p:set>
                                      <p:cBhvr>
                                        <p:cTn id="27" dur="1" fill="hold">
                                          <p:stCondLst>
                                            <p:cond delay="0"/>
                                          </p:stCondLst>
                                        </p:cTn>
                                        <p:tgtEl>
                                          <p:spTgt spid="29"/>
                                        </p:tgtEl>
                                        <p:attrNameLst>
                                          <p:attrName>style.visibility</p:attrName>
                                        </p:attrNameLst>
                                      </p:cBhvr>
                                      <p:to>
                                        <p:strVal val="visible"/>
                                      </p:to>
                                    </p:set>
                                    <p:animEffect transition="in" filter="fade">
                                      <p:cBhvr>
                                        <p:cTn id="28" dur="500"/>
                                        <p:tgtEl>
                                          <p:spTgt spid="29"/>
                                        </p:tgtEl>
                                      </p:cBhvr>
                                    </p:animEffect>
                                  </p:childTnLst>
                                </p:cTn>
                              </p:par>
                            </p:childTnLst>
                          </p:cTn>
                        </p:par>
                      </p:childTnLst>
                    </p:cTn>
                  </p:par>
                  <p:par>
                    <p:cTn id="29" fill="hold">
                      <p:stCondLst>
                        <p:cond delay="indefinite"/>
                      </p:stCondLst>
                      <p:childTnLst>
                        <p:par>
                          <p:cTn id="30" fill="hold">
                            <p:stCondLst>
                              <p:cond delay="0"/>
                            </p:stCondLst>
                            <p:childTnLst>
                              <p:par>
                                <p:cTn id="31" presetID="42" presetClass="entr" presetSubtype="0" fill="hold" nodeType="clickEffect">
                                  <p:stCondLst>
                                    <p:cond delay="0"/>
                                  </p:stCondLst>
                                  <p:childTnLst>
                                    <p:set>
                                      <p:cBhvr>
                                        <p:cTn id="32" dur="1" fill="hold">
                                          <p:stCondLst>
                                            <p:cond delay="0"/>
                                          </p:stCondLst>
                                        </p:cTn>
                                        <p:tgtEl>
                                          <p:spTgt spid="5"/>
                                        </p:tgtEl>
                                        <p:attrNameLst>
                                          <p:attrName>style.visibility</p:attrName>
                                        </p:attrNameLst>
                                      </p:cBhvr>
                                      <p:to>
                                        <p:strVal val="visible"/>
                                      </p:to>
                                    </p:set>
                                    <p:animEffect transition="in" filter="fade">
                                      <p:cBhvr>
                                        <p:cTn id="33" dur="1000"/>
                                        <p:tgtEl>
                                          <p:spTgt spid="5"/>
                                        </p:tgtEl>
                                      </p:cBhvr>
                                    </p:animEffect>
                                    <p:anim calcmode="lin" valueType="num">
                                      <p:cBhvr>
                                        <p:cTn id="34" dur="1000" fill="hold"/>
                                        <p:tgtEl>
                                          <p:spTgt spid="5"/>
                                        </p:tgtEl>
                                        <p:attrNameLst>
                                          <p:attrName>ppt_x</p:attrName>
                                        </p:attrNameLst>
                                      </p:cBhvr>
                                      <p:tavLst>
                                        <p:tav tm="0">
                                          <p:val>
                                            <p:strVal val="#ppt_x"/>
                                          </p:val>
                                        </p:tav>
                                        <p:tav tm="100000">
                                          <p:val>
                                            <p:strVal val="#ppt_x"/>
                                          </p:val>
                                        </p:tav>
                                      </p:tavLst>
                                    </p:anim>
                                    <p:anim calcmode="lin" valueType="num">
                                      <p:cBhvr>
                                        <p:cTn id="35"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36" fill="hold">
                      <p:stCondLst>
                        <p:cond delay="indefinite"/>
                      </p:stCondLst>
                      <p:childTnLst>
                        <p:par>
                          <p:cTn id="37" fill="hold">
                            <p:stCondLst>
                              <p:cond delay="0"/>
                            </p:stCondLst>
                            <p:childTnLst>
                              <p:par>
                                <p:cTn id="38" presetID="10" presetClass="entr" presetSubtype="0" fill="hold" grpId="0" nodeType="clickEffect">
                                  <p:stCondLst>
                                    <p:cond delay="0"/>
                                  </p:stCondLst>
                                  <p:childTnLst>
                                    <p:set>
                                      <p:cBhvr>
                                        <p:cTn id="39" dur="1" fill="hold">
                                          <p:stCondLst>
                                            <p:cond delay="0"/>
                                          </p:stCondLst>
                                        </p:cTn>
                                        <p:tgtEl>
                                          <p:spTgt spid="34"/>
                                        </p:tgtEl>
                                        <p:attrNameLst>
                                          <p:attrName>style.visibility</p:attrName>
                                        </p:attrNameLst>
                                      </p:cBhvr>
                                      <p:to>
                                        <p:strVal val="visible"/>
                                      </p:to>
                                    </p:set>
                                    <p:animEffect transition="in" filter="fade">
                                      <p:cBhvr>
                                        <p:cTn id="40" dur="500"/>
                                        <p:tgtEl>
                                          <p:spTgt spid="34"/>
                                        </p:tgtEl>
                                      </p:cBhvr>
                                    </p:animEffect>
                                  </p:childTnLst>
                                </p:cTn>
                              </p:par>
                              <p:par>
                                <p:cTn id="41" presetID="42" presetClass="entr" presetSubtype="0" fill="hold" nodeType="withEffect">
                                  <p:stCondLst>
                                    <p:cond delay="0"/>
                                  </p:stCondLst>
                                  <p:childTnLst>
                                    <p:set>
                                      <p:cBhvr>
                                        <p:cTn id="42" dur="1" fill="hold">
                                          <p:stCondLst>
                                            <p:cond delay="0"/>
                                          </p:stCondLst>
                                        </p:cTn>
                                        <p:tgtEl>
                                          <p:spTgt spid="13"/>
                                        </p:tgtEl>
                                        <p:attrNameLst>
                                          <p:attrName>style.visibility</p:attrName>
                                        </p:attrNameLst>
                                      </p:cBhvr>
                                      <p:to>
                                        <p:strVal val="visible"/>
                                      </p:to>
                                    </p:set>
                                    <p:animEffect transition="in" filter="fade">
                                      <p:cBhvr>
                                        <p:cTn id="43" dur="1000"/>
                                        <p:tgtEl>
                                          <p:spTgt spid="13"/>
                                        </p:tgtEl>
                                      </p:cBhvr>
                                    </p:animEffect>
                                    <p:anim calcmode="lin" valueType="num">
                                      <p:cBhvr>
                                        <p:cTn id="44" dur="1000" fill="hold"/>
                                        <p:tgtEl>
                                          <p:spTgt spid="13"/>
                                        </p:tgtEl>
                                        <p:attrNameLst>
                                          <p:attrName>ppt_x</p:attrName>
                                        </p:attrNameLst>
                                      </p:cBhvr>
                                      <p:tavLst>
                                        <p:tav tm="0">
                                          <p:val>
                                            <p:strVal val="#ppt_x"/>
                                          </p:val>
                                        </p:tav>
                                        <p:tav tm="100000">
                                          <p:val>
                                            <p:strVal val="#ppt_x"/>
                                          </p:val>
                                        </p:tav>
                                      </p:tavLst>
                                    </p:anim>
                                    <p:anim calcmode="lin" valueType="num">
                                      <p:cBhvr>
                                        <p:cTn id="45" dur="1000" fill="hold"/>
                                        <p:tgtEl>
                                          <p:spTgt spid="13"/>
                                        </p:tgtEl>
                                        <p:attrNameLst>
                                          <p:attrName>ppt_y</p:attrName>
                                        </p:attrNameLst>
                                      </p:cBhvr>
                                      <p:tavLst>
                                        <p:tav tm="0">
                                          <p:val>
                                            <p:strVal val="#ppt_y+.1"/>
                                          </p:val>
                                        </p:tav>
                                        <p:tav tm="100000">
                                          <p:val>
                                            <p:strVal val="#ppt_y"/>
                                          </p:val>
                                        </p:tav>
                                      </p:tavLst>
                                    </p:anim>
                                  </p:childTnLst>
                                </p:cTn>
                              </p:par>
                              <p:par>
                                <p:cTn id="46" presetID="42" presetClass="entr" presetSubtype="0" fill="hold" nodeType="withEffect">
                                  <p:stCondLst>
                                    <p:cond delay="0"/>
                                  </p:stCondLst>
                                  <p:childTnLst>
                                    <p:set>
                                      <p:cBhvr>
                                        <p:cTn id="47" dur="1" fill="hold">
                                          <p:stCondLst>
                                            <p:cond delay="0"/>
                                          </p:stCondLst>
                                        </p:cTn>
                                        <p:tgtEl>
                                          <p:spTgt spid="17"/>
                                        </p:tgtEl>
                                        <p:attrNameLst>
                                          <p:attrName>style.visibility</p:attrName>
                                        </p:attrNameLst>
                                      </p:cBhvr>
                                      <p:to>
                                        <p:strVal val="visible"/>
                                      </p:to>
                                    </p:set>
                                    <p:animEffect transition="in" filter="fade">
                                      <p:cBhvr>
                                        <p:cTn id="48" dur="1000"/>
                                        <p:tgtEl>
                                          <p:spTgt spid="17"/>
                                        </p:tgtEl>
                                      </p:cBhvr>
                                    </p:animEffect>
                                    <p:anim calcmode="lin" valueType="num">
                                      <p:cBhvr>
                                        <p:cTn id="49" dur="1000" fill="hold"/>
                                        <p:tgtEl>
                                          <p:spTgt spid="17"/>
                                        </p:tgtEl>
                                        <p:attrNameLst>
                                          <p:attrName>ppt_x</p:attrName>
                                        </p:attrNameLst>
                                      </p:cBhvr>
                                      <p:tavLst>
                                        <p:tav tm="0">
                                          <p:val>
                                            <p:strVal val="#ppt_x"/>
                                          </p:val>
                                        </p:tav>
                                        <p:tav tm="100000">
                                          <p:val>
                                            <p:strVal val="#ppt_x"/>
                                          </p:val>
                                        </p:tav>
                                      </p:tavLst>
                                    </p:anim>
                                    <p:anim calcmode="lin" valueType="num">
                                      <p:cBhvr>
                                        <p:cTn id="50" dur="1000" fill="hold"/>
                                        <p:tgtEl>
                                          <p:spTgt spid="17"/>
                                        </p:tgtEl>
                                        <p:attrNameLst>
                                          <p:attrName>ppt_y</p:attrName>
                                        </p:attrNameLst>
                                      </p:cBhvr>
                                      <p:tavLst>
                                        <p:tav tm="0">
                                          <p:val>
                                            <p:strVal val="#ppt_y+.1"/>
                                          </p:val>
                                        </p:tav>
                                        <p:tav tm="100000">
                                          <p:val>
                                            <p:strVal val="#ppt_y"/>
                                          </p:val>
                                        </p:tav>
                                      </p:tavLst>
                                    </p:anim>
                                  </p:childTnLst>
                                </p:cTn>
                              </p:par>
                              <p:par>
                                <p:cTn id="51" presetID="42" presetClass="entr" presetSubtype="0" fill="hold" nodeType="withEffect">
                                  <p:stCondLst>
                                    <p:cond delay="0"/>
                                  </p:stCondLst>
                                  <p:childTnLst>
                                    <p:set>
                                      <p:cBhvr>
                                        <p:cTn id="52" dur="1" fill="hold">
                                          <p:stCondLst>
                                            <p:cond delay="0"/>
                                          </p:stCondLst>
                                        </p:cTn>
                                        <p:tgtEl>
                                          <p:spTgt spid="18"/>
                                        </p:tgtEl>
                                        <p:attrNameLst>
                                          <p:attrName>style.visibility</p:attrName>
                                        </p:attrNameLst>
                                      </p:cBhvr>
                                      <p:to>
                                        <p:strVal val="visible"/>
                                      </p:to>
                                    </p:set>
                                    <p:animEffect transition="in" filter="fade">
                                      <p:cBhvr>
                                        <p:cTn id="53" dur="1000"/>
                                        <p:tgtEl>
                                          <p:spTgt spid="18"/>
                                        </p:tgtEl>
                                      </p:cBhvr>
                                    </p:animEffect>
                                    <p:anim calcmode="lin" valueType="num">
                                      <p:cBhvr>
                                        <p:cTn id="54" dur="1000" fill="hold"/>
                                        <p:tgtEl>
                                          <p:spTgt spid="18"/>
                                        </p:tgtEl>
                                        <p:attrNameLst>
                                          <p:attrName>ppt_x</p:attrName>
                                        </p:attrNameLst>
                                      </p:cBhvr>
                                      <p:tavLst>
                                        <p:tav tm="0">
                                          <p:val>
                                            <p:strVal val="#ppt_x"/>
                                          </p:val>
                                        </p:tav>
                                        <p:tav tm="100000">
                                          <p:val>
                                            <p:strVal val="#ppt_x"/>
                                          </p:val>
                                        </p:tav>
                                      </p:tavLst>
                                    </p:anim>
                                    <p:anim calcmode="lin" valueType="num">
                                      <p:cBhvr>
                                        <p:cTn id="55" dur="1000" fill="hold"/>
                                        <p:tgtEl>
                                          <p:spTgt spid="1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34" grpId="0" animBg="1"/>
      <p:bldP spid="50" grpId="0"/>
      <p:bldGraphic spid="28" grpId="0">
        <p:bldAsOne/>
      </p:bldGraphic>
      <p:bldGraphic spid="79" grpId="0">
        <p:bldAsOne/>
      </p:bldGraphic>
      <p:bldGraphic spid="29" grpId="0">
        <p:bldAsOne/>
      </p:bldGraphic>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idx="4294967295"/>
          </p:nvPr>
        </p:nvSpPr>
        <p:spPr>
          <a:xfrm>
            <a:off x="0" y="184150"/>
            <a:ext cx="8229600" cy="1143000"/>
          </a:xfrm>
          <a:noFill/>
          <a:ln>
            <a:noFill/>
            <a:miter lim="800000"/>
            <a:headEnd/>
            <a:tailEnd/>
          </a:ln>
        </p:spPr>
        <p:txBody>
          <a:bodyPr/>
          <a:lstStyle/>
          <a:p>
            <a:pPr eaLnBrk="1" hangingPunct="1"/>
            <a:r>
              <a:rPr lang="en-US" altLang="en-US" sz="2400" dirty="0"/>
              <a:t>Post Transaction Corporate Governance</a:t>
            </a:r>
            <a:br>
              <a:rPr lang="en-US" altLang="en-US" sz="2400" dirty="0"/>
            </a:br>
            <a:r>
              <a:rPr lang="en-US" altLang="en-US" sz="2400" dirty="0"/>
              <a:t>For a majority ESOP</a:t>
            </a:r>
          </a:p>
        </p:txBody>
      </p:sp>
      <p:sp>
        <p:nvSpPr>
          <p:cNvPr id="5123" name="Rectangle 3"/>
          <p:cNvSpPr>
            <a:spLocks noChangeArrowheads="1"/>
          </p:cNvSpPr>
          <p:nvPr/>
        </p:nvSpPr>
        <p:spPr bwMode="auto">
          <a:xfrm>
            <a:off x="3663250" y="3692525"/>
            <a:ext cx="1809431" cy="914400"/>
          </a:xfrm>
          <a:prstGeom prst="rect">
            <a:avLst/>
          </a:prstGeom>
          <a:solidFill>
            <a:schemeClr val="accent1">
              <a:lumMod val="75000"/>
            </a:schemeClr>
          </a:solidFill>
          <a:ln w="57150" cmpd="thinThick">
            <a:noFill/>
            <a:miter lim="800000"/>
            <a:headEnd/>
            <a:tailEnd/>
          </a:ln>
          <a:effectLst/>
          <a:scene3d>
            <a:camera prst="orthographicFront"/>
            <a:lightRig rig="threePt" dir="t"/>
          </a:scene3d>
          <a:sp3d>
            <a:bevelT w="165100" prst="coolSlant"/>
          </a:sp3d>
          <a:extLst/>
        </p:spPr>
        <p:txBody>
          <a:bodyPr wrap="none" anchor="ctr"/>
          <a:lstStyle/>
          <a:p>
            <a:pPr algn="ctr"/>
            <a:r>
              <a:rPr lang="en-US" altLang="en-US" sz="1600" b="1" dirty="0">
                <a:solidFill>
                  <a:schemeClr val="bg1"/>
                </a:solidFill>
                <a:latin typeface="Arial" panose="020B0604020202020204" pitchFamily="34" charset="0"/>
              </a:rPr>
              <a:t>Company</a:t>
            </a:r>
          </a:p>
        </p:txBody>
      </p:sp>
      <p:sp>
        <p:nvSpPr>
          <p:cNvPr id="5124" name="Rectangle 4"/>
          <p:cNvSpPr>
            <a:spLocks noChangeArrowheads="1"/>
          </p:cNvSpPr>
          <p:nvPr/>
        </p:nvSpPr>
        <p:spPr bwMode="auto">
          <a:xfrm>
            <a:off x="7767559" y="4419600"/>
            <a:ext cx="1206287" cy="762000"/>
          </a:xfrm>
          <a:prstGeom prst="rect">
            <a:avLst/>
          </a:prstGeom>
          <a:solidFill>
            <a:schemeClr val="accent3">
              <a:lumMod val="75000"/>
            </a:schemeClr>
          </a:solidFill>
          <a:ln w="9525">
            <a:noFill/>
            <a:miter lim="800000"/>
            <a:headEnd/>
            <a:tailEnd/>
          </a:ln>
          <a:effectLst/>
          <a:scene3d>
            <a:camera prst="orthographicFront"/>
            <a:lightRig rig="threePt" dir="t"/>
          </a:scene3d>
          <a:sp3d>
            <a:bevelT w="165100" prst="coolSlant"/>
          </a:sp3d>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dirty="0">
                <a:solidFill>
                  <a:schemeClr val="bg1"/>
                </a:solidFill>
              </a:rPr>
              <a:t>ESOP</a:t>
            </a:r>
          </a:p>
        </p:txBody>
      </p:sp>
      <p:sp>
        <p:nvSpPr>
          <p:cNvPr id="5138" name="Rectangle 38"/>
          <p:cNvSpPr>
            <a:spLocks noChangeArrowheads="1"/>
          </p:cNvSpPr>
          <p:nvPr/>
        </p:nvSpPr>
        <p:spPr bwMode="auto">
          <a:xfrm>
            <a:off x="3052036" y="2667000"/>
            <a:ext cx="1658645" cy="609600"/>
          </a:xfrm>
          <a:prstGeom prst="rect">
            <a:avLst/>
          </a:prstGeom>
          <a:solidFill>
            <a:schemeClr val="bg1">
              <a:lumMod val="75000"/>
            </a:schemeClr>
          </a:solidFill>
          <a:ln w="57150" cmpd="thinThick">
            <a:noFill/>
            <a:miter lim="800000"/>
            <a:headEnd/>
            <a:tailEnd/>
          </a:ln>
          <a:effectLst/>
          <a:scene3d>
            <a:camera prst="orthographicFront"/>
            <a:lightRig rig="threePt" dir="t"/>
          </a:scene3d>
          <a:sp3d>
            <a:bevelT w="165100" prst="coolSlant"/>
          </a:sp3d>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1200" b="1" dirty="0">
                <a:solidFill>
                  <a:schemeClr val="tx2">
                    <a:lumMod val="75000"/>
                  </a:schemeClr>
                </a:solidFill>
              </a:rPr>
              <a:t>Board of Directors</a:t>
            </a:r>
          </a:p>
        </p:txBody>
      </p:sp>
      <p:sp>
        <p:nvSpPr>
          <p:cNvPr id="5139" name="Line 39"/>
          <p:cNvSpPr>
            <a:spLocks noChangeShapeType="1"/>
          </p:cNvSpPr>
          <p:nvPr/>
        </p:nvSpPr>
        <p:spPr bwMode="auto">
          <a:xfrm>
            <a:off x="4325645" y="3276600"/>
            <a:ext cx="0" cy="3810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a:endParaRPr lang="en-US" dirty="0"/>
          </a:p>
        </p:txBody>
      </p:sp>
      <p:sp>
        <p:nvSpPr>
          <p:cNvPr id="5140" name="Line 40"/>
          <p:cNvSpPr>
            <a:spLocks noChangeShapeType="1"/>
          </p:cNvSpPr>
          <p:nvPr/>
        </p:nvSpPr>
        <p:spPr bwMode="auto">
          <a:xfrm>
            <a:off x="5342071" y="5029200"/>
            <a:ext cx="241257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a:endParaRPr lang="en-US" dirty="0"/>
          </a:p>
        </p:txBody>
      </p:sp>
      <p:sp>
        <p:nvSpPr>
          <p:cNvPr id="5141" name="Rectangle 41"/>
          <p:cNvSpPr>
            <a:spLocks noChangeArrowheads="1"/>
          </p:cNvSpPr>
          <p:nvPr/>
        </p:nvSpPr>
        <p:spPr bwMode="auto">
          <a:xfrm>
            <a:off x="7534921" y="2971800"/>
            <a:ext cx="912786" cy="381000"/>
          </a:xfrm>
          <a:prstGeom prst="rect">
            <a:avLst/>
          </a:prstGeom>
          <a:ln>
            <a:noFill/>
            <a:headEnd/>
            <a:tailEnd/>
          </a:ln>
          <a:scene3d>
            <a:camera prst="orthographicFront">
              <a:rot lat="0" lon="0" rev="0"/>
            </a:camera>
            <a:lightRig rig="brightRoom" dir="tl">
              <a:rot lat="0" lon="0" rev="1800000"/>
            </a:lightRig>
          </a:scene3d>
          <a:sp3d contourW="10160" prstMaterial="dkEdge">
            <a:bevelT w="38100" h="50800" prst="coolSlant"/>
            <a:contourClr>
              <a:schemeClr val="accent3">
                <a:shade val="40000"/>
                <a:satMod val="150000"/>
              </a:schemeClr>
            </a:contourClr>
          </a:sp3d>
          <a:extLst/>
        </p:spPr>
        <p:style>
          <a:lnRef idx="0">
            <a:schemeClr val="accent3"/>
          </a:lnRef>
          <a:fillRef idx="3">
            <a:schemeClr val="accent3"/>
          </a:fillRef>
          <a:effectRef idx="3">
            <a:schemeClr val="accent3"/>
          </a:effectRef>
          <a:fontRef idx="minor">
            <a:schemeClr val="lt1"/>
          </a:fontRef>
        </p:style>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1200" b="1" dirty="0">
                <a:solidFill>
                  <a:schemeClr val="bg1">
                    <a:lumMod val="95000"/>
                  </a:schemeClr>
                </a:solidFill>
              </a:rPr>
              <a:t>Trustee(s)</a:t>
            </a:r>
          </a:p>
        </p:txBody>
      </p:sp>
      <p:sp>
        <p:nvSpPr>
          <p:cNvPr id="5142" name="Rectangle 42"/>
          <p:cNvSpPr>
            <a:spLocks noChangeArrowheads="1"/>
          </p:cNvSpPr>
          <p:nvPr/>
        </p:nvSpPr>
        <p:spPr bwMode="auto">
          <a:xfrm>
            <a:off x="232636" y="2743200"/>
            <a:ext cx="1658645" cy="609600"/>
          </a:xfrm>
          <a:prstGeom prst="rect">
            <a:avLst/>
          </a:prstGeom>
          <a:solidFill>
            <a:schemeClr val="bg1">
              <a:lumMod val="75000"/>
            </a:schemeClr>
          </a:solidFill>
          <a:ln w="57150" cmpd="thinThick">
            <a:noFill/>
            <a:miter lim="800000"/>
            <a:headEnd/>
            <a:tailEnd/>
          </a:ln>
          <a:effectLst/>
          <a:scene3d>
            <a:camera prst="orthographicFront"/>
            <a:lightRig rig="threePt" dir="t"/>
          </a:scene3d>
          <a:sp3d>
            <a:bevelT w="165100" prst="coolSlant"/>
          </a:sp3d>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1200" b="1" dirty="0">
                <a:solidFill>
                  <a:schemeClr val="tx2">
                    <a:lumMod val="75000"/>
                  </a:schemeClr>
                </a:solidFill>
              </a:rPr>
              <a:t>Audit Committee</a:t>
            </a:r>
          </a:p>
        </p:txBody>
      </p:sp>
      <p:sp>
        <p:nvSpPr>
          <p:cNvPr id="5143" name="Rectangle 43"/>
          <p:cNvSpPr>
            <a:spLocks noChangeArrowheads="1"/>
          </p:cNvSpPr>
          <p:nvPr/>
        </p:nvSpPr>
        <p:spPr bwMode="auto">
          <a:xfrm>
            <a:off x="232636" y="3505200"/>
            <a:ext cx="1658645" cy="609600"/>
          </a:xfrm>
          <a:prstGeom prst="rect">
            <a:avLst/>
          </a:prstGeom>
          <a:solidFill>
            <a:schemeClr val="bg1">
              <a:lumMod val="75000"/>
            </a:schemeClr>
          </a:solidFill>
          <a:ln w="57150" cmpd="thinThick">
            <a:noFill/>
            <a:miter lim="800000"/>
            <a:headEnd/>
            <a:tailEnd/>
          </a:ln>
          <a:effectLst/>
          <a:scene3d>
            <a:camera prst="orthographicFront"/>
            <a:lightRig rig="threePt" dir="t"/>
          </a:scene3d>
          <a:sp3d>
            <a:bevelT w="165100" prst="coolSlant"/>
          </a:sp3d>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1200" b="1" dirty="0">
                <a:solidFill>
                  <a:schemeClr val="tx2">
                    <a:lumMod val="75000"/>
                  </a:schemeClr>
                </a:solidFill>
              </a:rPr>
              <a:t>Compensation</a:t>
            </a:r>
          </a:p>
          <a:p>
            <a:pPr algn="ctr" eaLnBrk="1" hangingPunct="1"/>
            <a:r>
              <a:rPr lang="en-US" altLang="en-US" sz="1200" b="1" dirty="0">
                <a:solidFill>
                  <a:schemeClr val="tx2">
                    <a:lumMod val="75000"/>
                  </a:schemeClr>
                </a:solidFill>
              </a:rPr>
              <a:t>Committee</a:t>
            </a:r>
          </a:p>
        </p:txBody>
      </p:sp>
      <p:sp>
        <p:nvSpPr>
          <p:cNvPr id="5144" name="Rectangle 44"/>
          <p:cNvSpPr>
            <a:spLocks noChangeArrowheads="1"/>
          </p:cNvSpPr>
          <p:nvPr/>
        </p:nvSpPr>
        <p:spPr bwMode="auto">
          <a:xfrm>
            <a:off x="234248" y="4267200"/>
            <a:ext cx="1809432" cy="609600"/>
          </a:xfrm>
          <a:prstGeom prst="rect">
            <a:avLst/>
          </a:prstGeom>
          <a:solidFill>
            <a:schemeClr val="bg1">
              <a:lumMod val="75000"/>
            </a:schemeClr>
          </a:solidFill>
          <a:ln w="57150" cmpd="thinThick">
            <a:noFill/>
            <a:miter lim="800000"/>
            <a:headEnd/>
            <a:tailEnd/>
          </a:ln>
          <a:effectLst/>
          <a:scene3d>
            <a:camera prst="orthographicFront"/>
            <a:lightRig rig="threePt" dir="t"/>
          </a:scene3d>
          <a:sp3d>
            <a:bevelT w="165100" prst="coolSlant"/>
          </a:sp3d>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1200" b="1" dirty="0">
                <a:solidFill>
                  <a:schemeClr val="tx2">
                    <a:lumMod val="75000"/>
                  </a:schemeClr>
                </a:solidFill>
              </a:rPr>
              <a:t>Corporate Governance</a:t>
            </a:r>
          </a:p>
          <a:p>
            <a:pPr algn="ctr" eaLnBrk="1" hangingPunct="1"/>
            <a:r>
              <a:rPr lang="en-US" altLang="en-US" sz="1200" b="1" dirty="0">
                <a:solidFill>
                  <a:schemeClr val="tx2">
                    <a:lumMod val="75000"/>
                  </a:schemeClr>
                </a:solidFill>
              </a:rPr>
              <a:t> Committee</a:t>
            </a:r>
          </a:p>
        </p:txBody>
      </p:sp>
      <p:sp>
        <p:nvSpPr>
          <p:cNvPr id="5145" name="Rectangle 45"/>
          <p:cNvSpPr>
            <a:spLocks noChangeArrowheads="1"/>
          </p:cNvSpPr>
          <p:nvPr/>
        </p:nvSpPr>
        <p:spPr bwMode="auto">
          <a:xfrm>
            <a:off x="232636" y="1905000"/>
            <a:ext cx="1658645" cy="609600"/>
          </a:xfrm>
          <a:prstGeom prst="rect">
            <a:avLst/>
          </a:prstGeom>
          <a:solidFill>
            <a:schemeClr val="bg1">
              <a:lumMod val="75000"/>
            </a:schemeClr>
          </a:solidFill>
          <a:ln w="57150" cmpd="thinThick">
            <a:noFill/>
            <a:miter lim="800000"/>
            <a:headEnd/>
            <a:tailEnd/>
          </a:ln>
          <a:effectLst/>
          <a:scene3d>
            <a:camera prst="orthographicFront"/>
            <a:lightRig rig="threePt" dir="t"/>
          </a:scene3d>
          <a:sp3d>
            <a:bevelT w="165100" prst="coolSlant"/>
          </a:sp3d>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1200" b="1" dirty="0">
                <a:solidFill>
                  <a:schemeClr val="tx2">
                    <a:lumMod val="75000"/>
                  </a:schemeClr>
                </a:solidFill>
              </a:rPr>
              <a:t>Nomination</a:t>
            </a:r>
          </a:p>
          <a:p>
            <a:pPr algn="ctr" eaLnBrk="1" hangingPunct="1"/>
            <a:r>
              <a:rPr lang="en-US" altLang="en-US" sz="1200" b="1" dirty="0">
                <a:solidFill>
                  <a:schemeClr val="tx2">
                    <a:lumMod val="75000"/>
                  </a:schemeClr>
                </a:solidFill>
              </a:rPr>
              <a:t> Committee</a:t>
            </a:r>
          </a:p>
        </p:txBody>
      </p:sp>
      <p:sp>
        <p:nvSpPr>
          <p:cNvPr id="5146" name="Line 46"/>
          <p:cNvSpPr>
            <a:spLocks noChangeShapeType="1"/>
          </p:cNvSpPr>
          <p:nvPr/>
        </p:nvSpPr>
        <p:spPr bwMode="auto">
          <a:xfrm>
            <a:off x="2192045" y="2209800"/>
            <a:ext cx="0" cy="24384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a:endParaRPr lang="en-US" dirty="0"/>
          </a:p>
        </p:txBody>
      </p:sp>
      <p:sp>
        <p:nvSpPr>
          <p:cNvPr id="5147" name="Line 47"/>
          <p:cNvSpPr>
            <a:spLocks noChangeShapeType="1"/>
          </p:cNvSpPr>
          <p:nvPr/>
        </p:nvSpPr>
        <p:spPr bwMode="auto">
          <a:xfrm flipH="1">
            <a:off x="1965867" y="4648200"/>
            <a:ext cx="226179"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a:endParaRPr lang="en-US" dirty="0"/>
          </a:p>
        </p:txBody>
      </p:sp>
      <p:sp>
        <p:nvSpPr>
          <p:cNvPr id="5148" name="Line 48"/>
          <p:cNvSpPr>
            <a:spLocks noChangeShapeType="1"/>
          </p:cNvSpPr>
          <p:nvPr/>
        </p:nvSpPr>
        <p:spPr bwMode="auto">
          <a:xfrm flipH="1">
            <a:off x="1815081" y="3810000"/>
            <a:ext cx="376965"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a:endParaRPr lang="en-US" dirty="0"/>
          </a:p>
        </p:txBody>
      </p:sp>
      <p:sp>
        <p:nvSpPr>
          <p:cNvPr id="5149" name="Line 49"/>
          <p:cNvSpPr>
            <a:spLocks noChangeShapeType="1"/>
          </p:cNvSpPr>
          <p:nvPr/>
        </p:nvSpPr>
        <p:spPr bwMode="auto">
          <a:xfrm flipH="1">
            <a:off x="1815081" y="3048000"/>
            <a:ext cx="376965"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a:endParaRPr lang="en-US" dirty="0"/>
          </a:p>
        </p:txBody>
      </p:sp>
      <p:sp>
        <p:nvSpPr>
          <p:cNvPr id="5150" name="Line 50"/>
          <p:cNvSpPr>
            <a:spLocks noChangeShapeType="1"/>
          </p:cNvSpPr>
          <p:nvPr/>
        </p:nvSpPr>
        <p:spPr bwMode="auto">
          <a:xfrm flipH="1">
            <a:off x="1815081" y="2209800"/>
            <a:ext cx="376965"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a:endParaRPr lang="en-US" dirty="0"/>
          </a:p>
        </p:txBody>
      </p:sp>
      <p:sp>
        <p:nvSpPr>
          <p:cNvPr id="5151" name="Text Box 51"/>
          <p:cNvSpPr txBox="1">
            <a:spLocks noChangeArrowheads="1"/>
          </p:cNvSpPr>
          <p:nvPr/>
        </p:nvSpPr>
        <p:spPr bwMode="auto">
          <a:xfrm>
            <a:off x="2274701" y="2482850"/>
            <a:ext cx="603144"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altLang="en-US" sz="800" dirty="0"/>
              <a:t>Board appoints</a:t>
            </a:r>
          </a:p>
        </p:txBody>
      </p:sp>
      <p:sp>
        <p:nvSpPr>
          <p:cNvPr id="5152" name="Line 52"/>
          <p:cNvSpPr>
            <a:spLocks noChangeShapeType="1"/>
          </p:cNvSpPr>
          <p:nvPr/>
        </p:nvSpPr>
        <p:spPr bwMode="auto">
          <a:xfrm>
            <a:off x="2200115" y="2895600"/>
            <a:ext cx="75393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a:endParaRPr lang="en-US" dirty="0"/>
          </a:p>
        </p:txBody>
      </p:sp>
      <p:sp>
        <p:nvSpPr>
          <p:cNvPr id="5153" name="Rectangle 53"/>
          <p:cNvSpPr>
            <a:spLocks noChangeArrowheads="1"/>
          </p:cNvSpPr>
          <p:nvPr/>
        </p:nvSpPr>
        <p:spPr bwMode="auto">
          <a:xfrm>
            <a:off x="7463565" y="2133600"/>
            <a:ext cx="1281680" cy="533400"/>
          </a:xfrm>
          <a:prstGeom prst="rect">
            <a:avLst/>
          </a:prstGeom>
          <a:solidFill>
            <a:schemeClr val="accent3">
              <a:lumMod val="40000"/>
              <a:lumOff val="60000"/>
            </a:schemeClr>
          </a:solidFill>
          <a:ln w="12700">
            <a:noFill/>
            <a:miter lim="800000"/>
            <a:headEnd/>
            <a:tailEnd/>
          </a:ln>
          <a:effectLst/>
          <a:scene3d>
            <a:camera prst="orthographicFront"/>
            <a:lightRig rig="threePt" dir="t"/>
          </a:scene3d>
          <a:sp3d>
            <a:bevelT w="165100" prst="coolSlant"/>
          </a:sp3d>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1200" b="1" dirty="0">
                <a:solidFill>
                  <a:schemeClr val="accent3">
                    <a:lumMod val="50000"/>
                  </a:schemeClr>
                </a:solidFill>
              </a:rPr>
              <a:t>ESOP </a:t>
            </a:r>
          </a:p>
          <a:p>
            <a:pPr algn="ctr" eaLnBrk="1" hangingPunct="1"/>
            <a:r>
              <a:rPr lang="en-US" altLang="en-US" sz="1200" b="1" dirty="0">
                <a:solidFill>
                  <a:schemeClr val="accent3">
                    <a:lumMod val="50000"/>
                  </a:schemeClr>
                </a:solidFill>
              </a:rPr>
              <a:t>Committee</a:t>
            </a:r>
          </a:p>
        </p:txBody>
      </p:sp>
      <p:sp>
        <p:nvSpPr>
          <p:cNvPr id="5154" name="Text Box 54"/>
          <p:cNvSpPr txBox="1">
            <a:spLocks noChangeArrowheads="1"/>
          </p:cNvSpPr>
          <p:nvPr/>
        </p:nvSpPr>
        <p:spPr bwMode="auto">
          <a:xfrm>
            <a:off x="4567965" y="2362202"/>
            <a:ext cx="1281680" cy="2143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altLang="en-US" sz="800" dirty="0"/>
              <a:t>Board appoints</a:t>
            </a:r>
          </a:p>
        </p:txBody>
      </p:sp>
      <p:sp>
        <p:nvSpPr>
          <p:cNvPr id="5155" name="Line 55"/>
          <p:cNvSpPr>
            <a:spLocks noChangeShapeType="1"/>
          </p:cNvSpPr>
          <p:nvPr/>
        </p:nvSpPr>
        <p:spPr bwMode="auto">
          <a:xfrm flipV="1">
            <a:off x="4401845" y="2362200"/>
            <a:ext cx="0" cy="3048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a:endParaRPr lang="en-US" dirty="0"/>
          </a:p>
        </p:txBody>
      </p:sp>
      <p:sp>
        <p:nvSpPr>
          <p:cNvPr id="5156" name="Line 56"/>
          <p:cNvSpPr>
            <a:spLocks noChangeShapeType="1"/>
          </p:cNvSpPr>
          <p:nvPr/>
        </p:nvSpPr>
        <p:spPr bwMode="auto">
          <a:xfrm>
            <a:off x="4434127" y="2362200"/>
            <a:ext cx="3015718"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a:endParaRPr lang="en-US" dirty="0"/>
          </a:p>
        </p:txBody>
      </p:sp>
      <p:sp>
        <p:nvSpPr>
          <p:cNvPr id="5157" name="Text Box 57"/>
          <p:cNvSpPr txBox="1">
            <a:spLocks noChangeArrowheads="1"/>
          </p:cNvSpPr>
          <p:nvPr/>
        </p:nvSpPr>
        <p:spPr bwMode="auto">
          <a:xfrm>
            <a:off x="6248402" y="5029202"/>
            <a:ext cx="1036345"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1200" dirty="0"/>
              <a:t>Sponsor</a:t>
            </a:r>
          </a:p>
        </p:txBody>
      </p:sp>
      <p:sp>
        <p:nvSpPr>
          <p:cNvPr id="5158" name="Line 58"/>
          <p:cNvSpPr>
            <a:spLocks noChangeShapeType="1"/>
          </p:cNvSpPr>
          <p:nvPr/>
        </p:nvSpPr>
        <p:spPr bwMode="auto">
          <a:xfrm>
            <a:off x="4661113" y="3048000"/>
            <a:ext cx="2864932" cy="0"/>
          </a:xfrm>
          <a:prstGeom prst="line">
            <a:avLst/>
          </a:prstGeom>
          <a:noFill/>
          <a:ln w="9525">
            <a:solidFill>
              <a:schemeClr val="tx1"/>
            </a:solidFill>
            <a:prstDash val="dash"/>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a:endParaRPr lang="en-US" dirty="0"/>
          </a:p>
        </p:txBody>
      </p:sp>
      <p:sp>
        <p:nvSpPr>
          <p:cNvPr id="5159" name="Text Box 59"/>
          <p:cNvSpPr txBox="1">
            <a:spLocks noChangeArrowheads="1"/>
          </p:cNvSpPr>
          <p:nvPr/>
        </p:nvSpPr>
        <p:spPr bwMode="auto">
          <a:xfrm>
            <a:off x="5183215" y="2854327"/>
            <a:ext cx="1809431" cy="2143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altLang="en-US" sz="800" dirty="0"/>
              <a:t>Board appoints/removes Trustee</a:t>
            </a:r>
          </a:p>
        </p:txBody>
      </p:sp>
      <p:sp>
        <p:nvSpPr>
          <p:cNvPr id="5160" name="Text Box 60"/>
          <p:cNvSpPr txBox="1">
            <a:spLocks noChangeArrowheads="1"/>
          </p:cNvSpPr>
          <p:nvPr/>
        </p:nvSpPr>
        <p:spPr bwMode="auto">
          <a:xfrm>
            <a:off x="242790" y="5745288"/>
            <a:ext cx="8444011" cy="3924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1050" b="1" dirty="0"/>
              <a:t>* </a:t>
            </a:r>
            <a:r>
              <a:rPr lang="en-US" altLang="en-US" sz="900" dirty="0"/>
              <a:t>Trustee elects Directors from nominating committee’s slate</a:t>
            </a:r>
            <a:br>
              <a:rPr lang="en-US" altLang="en-US" sz="900" dirty="0"/>
            </a:br>
            <a:endParaRPr lang="en-US" altLang="en-US" sz="900" dirty="0"/>
          </a:p>
        </p:txBody>
      </p:sp>
      <p:sp>
        <p:nvSpPr>
          <p:cNvPr id="5169" name="Line 69"/>
          <p:cNvSpPr>
            <a:spLocks noChangeShapeType="1"/>
          </p:cNvSpPr>
          <p:nvPr/>
        </p:nvSpPr>
        <p:spPr bwMode="auto">
          <a:xfrm>
            <a:off x="1886101" y="1905000"/>
            <a:ext cx="7011545" cy="0"/>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a:endParaRPr lang="en-US" dirty="0"/>
          </a:p>
        </p:txBody>
      </p:sp>
      <p:sp>
        <p:nvSpPr>
          <p:cNvPr id="5170" name="Text Box 70"/>
          <p:cNvSpPr txBox="1">
            <a:spLocks noChangeArrowheads="1"/>
          </p:cNvSpPr>
          <p:nvPr/>
        </p:nvSpPr>
        <p:spPr bwMode="auto">
          <a:xfrm>
            <a:off x="4880029" y="1981200"/>
            <a:ext cx="1960217"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altLang="en-US" sz="800" dirty="0"/>
              <a:t>Nomination Committee Nominates  Board of Directors for Trustee to Vote </a:t>
            </a:r>
          </a:p>
        </p:txBody>
      </p:sp>
      <p:sp>
        <p:nvSpPr>
          <p:cNvPr id="5171" name="Line 71"/>
          <p:cNvSpPr>
            <a:spLocks noChangeShapeType="1"/>
          </p:cNvSpPr>
          <p:nvPr/>
        </p:nvSpPr>
        <p:spPr bwMode="auto">
          <a:xfrm flipH="1">
            <a:off x="4661113" y="3200400"/>
            <a:ext cx="2864932"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a:endParaRPr lang="en-US" dirty="0"/>
          </a:p>
        </p:txBody>
      </p:sp>
      <p:sp>
        <p:nvSpPr>
          <p:cNvPr id="5172" name="Line 72"/>
          <p:cNvSpPr>
            <a:spLocks noChangeShapeType="1"/>
          </p:cNvSpPr>
          <p:nvPr/>
        </p:nvSpPr>
        <p:spPr bwMode="auto">
          <a:xfrm flipV="1">
            <a:off x="5316245" y="4572000"/>
            <a:ext cx="0" cy="4572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a:endParaRPr lang="en-US" dirty="0"/>
          </a:p>
        </p:txBody>
      </p:sp>
      <p:sp>
        <p:nvSpPr>
          <p:cNvPr id="5173" name="Line 73"/>
          <p:cNvSpPr>
            <a:spLocks noChangeShapeType="1"/>
          </p:cNvSpPr>
          <p:nvPr/>
        </p:nvSpPr>
        <p:spPr bwMode="auto">
          <a:xfrm>
            <a:off x="8135645" y="3352800"/>
            <a:ext cx="0" cy="1066800"/>
          </a:xfrm>
          <a:prstGeom prst="line">
            <a:avLst/>
          </a:prstGeom>
          <a:noFill/>
          <a:ln w="9525">
            <a:solidFill>
              <a:schemeClr val="tx1"/>
            </a:solidFill>
            <a:prstDash val="dash"/>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a:endParaRPr lang="en-US" dirty="0"/>
          </a:p>
        </p:txBody>
      </p:sp>
      <p:sp>
        <p:nvSpPr>
          <p:cNvPr id="5174" name="Line 74"/>
          <p:cNvSpPr>
            <a:spLocks noChangeShapeType="1"/>
          </p:cNvSpPr>
          <p:nvPr/>
        </p:nvSpPr>
        <p:spPr bwMode="auto">
          <a:xfrm>
            <a:off x="8897645" y="1905000"/>
            <a:ext cx="0" cy="1143000"/>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a:endParaRPr lang="en-US" dirty="0"/>
          </a:p>
        </p:txBody>
      </p:sp>
      <p:sp>
        <p:nvSpPr>
          <p:cNvPr id="5175" name="Line 75"/>
          <p:cNvSpPr>
            <a:spLocks noChangeShapeType="1"/>
          </p:cNvSpPr>
          <p:nvPr/>
        </p:nvSpPr>
        <p:spPr bwMode="auto">
          <a:xfrm flipH="1">
            <a:off x="8369895" y="3048000"/>
            <a:ext cx="527751" cy="0"/>
          </a:xfrm>
          <a:prstGeom prst="line">
            <a:avLst/>
          </a:prstGeom>
          <a:noFill/>
          <a:ln w="9525">
            <a:solidFill>
              <a:schemeClr val="tx1"/>
            </a:solidFill>
            <a:prstDash val="dash"/>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a:endParaRPr lang="en-US" dirty="0"/>
          </a:p>
        </p:txBody>
      </p:sp>
      <p:sp>
        <p:nvSpPr>
          <p:cNvPr id="5176" name="Line 76"/>
          <p:cNvSpPr>
            <a:spLocks noChangeShapeType="1"/>
          </p:cNvSpPr>
          <p:nvPr/>
        </p:nvSpPr>
        <p:spPr bwMode="auto">
          <a:xfrm>
            <a:off x="8440445" y="2667000"/>
            <a:ext cx="0" cy="17526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a:endParaRPr lang="en-US" dirty="0"/>
          </a:p>
        </p:txBody>
      </p:sp>
      <p:sp>
        <p:nvSpPr>
          <p:cNvPr id="5177" name="Text Box 77"/>
          <p:cNvSpPr txBox="1">
            <a:spLocks noChangeArrowheads="1"/>
          </p:cNvSpPr>
          <p:nvPr/>
        </p:nvSpPr>
        <p:spPr bwMode="auto">
          <a:xfrm>
            <a:off x="8369895" y="3429000"/>
            <a:ext cx="756351"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altLang="en-US" sz="800" dirty="0"/>
              <a:t>Manages Day to Day Operations of the ESOP</a:t>
            </a:r>
          </a:p>
        </p:txBody>
      </p:sp>
      <p:sp>
        <p:nvSpPr>
          <p:cNvPr id="39" name="Slide Number Placeholder 3"/>
          <p:cNvSpPr txBox="1">
            <a:spLocks/>
          </p:cNvSpPr>
          <p:nvPr/>
        </p:nvSpPr>
        <p:spPr>
          <a:xfrm>
            <a:off x="8470607" y="6156324"/>
            <a:ext cx="549275" cy="396875"/>
          </a:xfrm>
          <a:prstGeom prst="bracketPair">
            <a:avLst>
              <a:gd name="adj" fmla="val 17949"/>
            </a:avLst>
          </a:prstGeom>
        </p:spPr>
        <p:txBody>
          <a:bodyPr/>
          <a:lstStyle>
            <a:defPPr>
              <a:defRPr lang="en-US"/>
            </a:defPPr>
            <a:lvl1pPr algn="l" rtl="0" fontAlgn="base">
              <a:spcBef>
                <a:spcPct val="0"/>
              </a:spcBef>
              <a:spcAft>
                <a:spcPct val="0"/>
              </a:spcAft>
              <a:defRPr kern="1200">
                <a:solidFill>
                  <a:schemeClr val="tx1"/>
                </a:solidFill>
                <a:latin typeface="Arial" charset="0"/>
                <a:ea typeface="Geneva" pitchFamily="-112" charset="-128"/>
                <a:cs typeface="+mn-cs"/>
              </a:defRPr>
            </a:lvl1pPr>
            <a:lvl2pPr marL="457200" algn="l" rtl="0" fontAlgn="base">
              <a:spcBef>
                <a:spcPct val="0"/>
              </a:spcBef>
              <a:spcAft>
                <a:spcPct val="0"/>
              </a:spcAft>
              <a:defRPr kern="1200">
                <a:solidFill>
                  <a:schemeClr val="tx1"/>
                </a:solidFill>
                <a:latin typeface="Arial" charset="0"/>
                <a:ea typeface="Geneva" pitchFamily="-112" charset="-128"/>
                <a:cs typeface="+mn-cs"/>
              </a:defRPr>
            </a:lvl2pPr>
            <a:lvl3pPr marL="914400" algn="l" rtl="0" fontAlgn="base">
              <a:spcBef>
                <a:spcPct val="0"/>
              </a:spcBef>
              <a:spcAft>
                <a:spcPct val="0"/>
              </a:spcAft>
              <a:defRPr kern="1200">
                <a:solidFill>
                  <a:schemeClr val="tx1"/>
                </a:solidFill>
                <a:latin typeface="Arial" charset="0"/>
                <a:ea typeface="Geneva" pitchFamily="-112" charset="-128"/>
                <a:cs typeface="+mn-cs"/>
              </a:defRPr>
            </a:lvl3pPr>
            <a:lvl4pPr marL="1371600" algn="l" rtl="0" fontAlgn="base">
              <a:spcBef>
                <a:spcPct val="0"/>
              </a:spcBef>
              <a:spcAft>
                <a:spcPct val="0"/>
              </a:spcAft>
              <a:defRPr kern="1200">
                <a:solidFill>
                  <a:schemeClr val="tx1"/>
                </a:solidFill>
                <a:latin typeface="Arial" charset="0"/>
                <a:ea typeface="Geneva" pitchFamily="-112" charset="-128"/>
                <a:cs typeface="+mn-cs"/>
              </a:defRPr>
            </a:lvl4pPr>
            <a:lvl5pPr marL="1828800" algn="l" rtl="0" fontAlgn="base">
              <a:spcBef>
                <a:spcPct val="0"/>
              </a:spcBef>
              <a:spcAft>
                <a:spcPct val="0"/>
              </a:spcAft>
              <a:defRPr kern="1200">
                <a:solidFill>
                  <a:schemeClr val="tx1"/>
                </a:solidFill>
                <a:latin typeface="Arial" charset="0"/>
                <a:ea typeface="Geneva" pitchFamily="-112" charset="-128"/>
                <a:cs typeface="+mn-cs"/>
              </a:defRPr>
            </a:lvl5pPr>
            <a:lvl6pPr marL="2286000" algn="l" defTabSz="914400" rtl="0" eaLnBrk="1" latinLnBrk="0" hangingPunct="1">
              <a:defRPr kern="1200">
                <a:solidFill>
                  <a:schemeClr val="tx1"/>
                </a:solidFill>
                <a:latin typeface="Arial" charset="0"/>
                <a:ea typeface="Geneva" pitchFamily="-112" charset="-128"/>
                <a:cs typeface="+mn-cs"/>
              </a:defRPr>
            </a:lvl6pPr>
            <a:lvl7pPr marL="2743200" algn="l" defTabSz="914400" rtl="0" eaLnBrk="1" latinLnBrk="0" hangingPunct="1">
              <a:defRPr kern="1200">
                <a:solidFill>
                  <a:schemeClr val="tx1"/>
                </a:solidFill>
                <a:latin typeface="Arial" charset="0"/>
                <a:ea typeface="Geneva" pitchFamily="-112" charset="-128"/>
                <a:cs typeface="+mn-cs"/>
              </a:defRPr>
            </a:lvl7pPr>
            <a:lvl8pPr marL="3200400" algn="l" defTabSz="914400" rtl="0" eaLnBrk="1" latinLnBrk="0" hangingPunct="1">
              <a:defRPr kern="1200">
                <a:solidFill>
                  <a:schemeClr val="tx1"/>
                </a:solidFill>
                <a:latin typeface="Arial" charset="0"/>
                <a:ea typeface="Geneva" pitchFamily="-112" charset="-128"/>
                <a:cs typeface="+mn-cs"/>
              </a:defRPr>
            </a:lvl8pPr>
            <a:lvl9pPr marL="3657600" algn="l" defTabSz="914400" rtl="0" eaLnBrk="1" latinLnBrk="0" hangingPunct="1">
              <a:defRPr kern="1200">
                <a:solidFill>
                  <a:schemeClr val="tx1"/>
                </a:solidFill>
                <a:latin typeface="Arial" charset="0"/>
                <a:ea typeface="Geneva" pitchFamily="-112" charset="-128"/>
                <a:cs typeface="+mn-cs"/>
              </a:defRPr>
            </a:lvl9pPr>
          </a:lstStyle>
          <a:p>
            <a:r>
              <a:rPr lang="en-US" sz="1200" dirty="0" smtClean="0"/>
              <a:t>6</a:t>
            </a:r>
            <a:endParaRPr lang="en-US" sz="1200" dirty="0"/>
          </a:p>
        </p:txBody>
      </p:sp>
    </p:spTree>
    <p:extLst>
      <p:ext uri="{BB962C8B-B14F-4D97-AF65-F5344CB8AC3E}">
        <p14:creationId xmlns:p14="http://schemas.microsoft.com/office/powerpoint/2010/main" val="189676695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p:txBody>
          <a:bodyPr/>
          <a:lstStyle/>
          <a:p>
            <a:r>
              <a:rPr lang="en-CA" dirty="0" smtClean="0"/>
              <a:t>agenda</a:t>
            </a:r>
            <a:endParaRPr lang="en-US" dirty="0"/>
          </a:p>
        </p:txBody>
      </p:sp>
      <p:sp>
        <p:nvSpPr>
          <p:cNvPr id="327683" name="Rectangle 3"/>
          <p:cNvSpPr>
            <a:spLocks noGrp="1" noChangeArrowheads="1"/>
          </p:cNvSpPr>
          <p:nvPr>
            <p:ph sz="quarter" idx="4"/>
          </p:nvPr>
        </p:nvSpPr>
        <p:spPr/>
        <p:txBody>
          <a:bodyPr/>
          <a:lstStyle/>
          <a:p>
            <a:r>
              <a:rPr lang="en-US" dirty="0">
                <a:solidFill>
                  <a:schemeClr val="bg1">
                    <a:lumMod val="50000"/>
                  </a:schemeClr>
                </a:solidFill>
              </a:rPr>
              <a:t>Why ESOPs?</a:t>
            </a:r>
          </a:p>
          <a:p>
            <a:r>
              <a:rPr lang="en-US" sz="2800" b="1" dirty="0"/>
              <a:t>What is an ESOP?</a:t>
            </a:r>
          </a:p>
          <a:p>
            <a:r>
              <a:rPr lang="en-US" dirty="0">
                <a:solidFill>
                  <a:schemeClr val="bg1">
                    <a:lumMod val="50000"/>
                  </a:schemeClr>
                </a:solidFill>
              </a:rPr>
              <a:t>ESOP </a:t>
            </a:r>
            <a:r>
              <a:rPr lang="en-US" dirty="0" smtClean="0">
                <a:solidFill>
                  <a:schemeClr val="bg1">
                    <a:lumMod val="50000"/>
                  </a:schemeClr>
                </a:solidFill>
              </a:rPr>
              <a:t>history </a:t>
            </a:r>
            <a:r>
              <a:rPr lang="en-US" dirty="0">
                <a:solidFill>
                  <a:schemeClr val="bg1">
                    <a:lumMod val="50000"/>
                  </a:schemeClr>
                </a:solidFill>
              </a:rPr>
              <a:t>and </a:t>
            </a:r>
            <a:r>
              <a:rPr lang="en-US" dirty="0" smtClean="0">
                <a:solidFill>
                  <a:schemeClr val="bg1">
                    <a:lumMod val="50000"/>
                  </a:schemeClr>
                </a:solidFill>
              </a:rPr>
              <a:t>facts</a:t>
            </a:r>
            <a:endParaRPr lang="en-US" dirty="0">
              <a:solidFill>
                <a:schemeClr val="bg1">
                  <a:lumMod val="50000"/>
                </a:schemeClr>
              </a:solidFill>
            </a:endParaRPr>
          </a:p>
          <a:p>
            <a:r>
              <a:rPr lang="en-US" dirty="0">
                <a:solidFill>
                  <a:schemeClr val="bg1">
                    <a:lumMod val="50000"/>
                  </a:schemeClr>
                </a:solidFill>
              </a:rPr>
              <a:t>ESOP </a:t>
            </a:r>
            <a:r>
              <a:rPr lang="en-US" dirty="0" smtClean="0">
                <a:solidFill>
                  <a:schemeClr val="bg1">
                    <a:lumMod val="50000"/>
                  </a:schemeClr>
                </a:solidFill>
              </a:rPr>
              <a:t>mechanics</a:t>
            </a:r>
            <a:endParaRPr lang="en-US" dirty="0">
              <a:solidFill>
                <a:schemeClr val="bg1">
                  <a:lumMod val="50000"/>
                </a:schemeClr>
              </a:solidFill>
            </a:endParaRPr>
          </a:p>
          <a:p>
            <a:r>
              <a:rPr lang="en-US" dirty="0" smtClean="0">
                <a:solidFill>
                  <a:schemeClr val="bg1">
                    <a:lumMod val="50000"/>
                  </a:schemeClr>
                </a:solidFill>
              </a:rPr>
              <a:t>Advantages and disadvantages</a:t>
            </a:r>
          </a:p>
          <a:p>
            <a:r>
              <a:rPr lang="en-US" dirty="0" smtClean="0">
                <a:solidFill>
                  <a:schemeClr val="bg1">
                    <a:lumMod val="50000"/>
                  </a:schemeClr>
                </a:solidFill>
              </a:rPr>
              <a:t>The process and team</a:t>
            </a:r>
          </a:p>
          <a:p>
            <a:r>
              <a:rPr lang="en-US" dirty="0" smtClean="0">
                <a:solidFill>
                  <a:schemeClr val="bg1">
                    <a:lumMod val="50000"/>
                  </a:schemeClr>
                </a:solidFill>
              </a:rPr>
              <a:t>Characteristics of an ESOP candidate</a:t>
            </a:r>
          </a:p>
          <a:p>
            <a:pPr lvl="1"/>
            <a:endParaRPr lang="en-US" dirty="0" smtClean="0"/>
          </a:p>
          <a:p>
            <a:pPr lvl="1"/>
            <a:endParaRPr lang="en-US" dirty="0" smtClean="0"/>
          </a:p>
          <a:p>
            <a:pPr lvl="2"/>
            <a:endParaRPr lang="en-US" dirty="0" smtClean="0"/>
          </a:p>
          <a:p>
            <a:pPr lvl="1"/>
            <a:endParaRPr lang="en-US" dirty="0" smtClean="0"/>
          </a:p>
          <a:p>
            <a:pPr lvl="1"/>
            <a:endParaRPr lang="en-CA" dirty="0"/>
          </a:p>
        </p:txBody>
      </p:sp>
      <p:sp>
        <p:nvSpPr>
          <p:cNvPr id="3" name="Slide Number Placeholder 2"/>
          <p:cNvSpPr>
            <a:spLocks noGrp="1"/>
          </p:cNvSpPr>
          <p:nvPr>
            <p:ph type="sldNum" sz="quarter" idx="11"/>
          </p:nvPr>
        </p:nvSpPr>
        <p:spPr/>
        <p:txBody>
          <a:bodyPr/>
          <a:lstStyle/>
          <a:p>
            <a:pPr>
              <a:defRPr/>
            </a:pPr>
            <a:fld id="{1AAB5FC7-5A8F-443F-A35A-C8AA2B2BBF47}" type="slidenum">
              <a:rPr lang="en-US" sz="1200" smtClean="0"/>
              <a:pPr>
                <a:defRPr/>
              </a:pPr>
              <a:t>7</a:t>
            </a:fld>
            <a:endParaRPr lang="en-US" sz="1200" dirty="0"/>
          </a:p>
        </p:txBody>
      </p:sp>
    </p:spTree>
    <p:extLst>
      <p:ext uri="{BB962C8B-B14F-4D97-AF65-F5344CB8AC3E}">
        <p14:creationId xmlns:p14="http://schemas.microsoft.com/office/powerpoint/2010/main" val="250389922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27683">
                                            <p:txEl>
                                              <p:pRg st="0" end="0"/>
                                            </p:txEl>
                                          </p:spTgt>
                                        </p:tgtEl>
                                        <p:attrNameLst>
                                          <p:attrName>style.visibility</p:attrName>
                                        </p:attrNameLst>
                                      </p:cBhvr>
                                      <p:to>
                                        <p:strVal val="visible"/>
                                      </p:to>
                                    </p:set>
                                    <p:animEffect transition="in" filter="fade">
                                      <p:cBhvr>
                                        <p:cTn id="7" dur="500"/>
                                        <p:tgtEl>
                                          <p:spTgt spid="32768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27683">
                                            <p:txEl>
                                              <p:pRg st="0" end="0"/>
                                            </p:txEl>
                                          </p:spTgt>
                                        </p:tgtEl>
                                        <p:attrNameLst>
                                          <p:attrName>style.visibility</p:attrName>
                                        </p:attrNameLst>
                                      </p:cBhvr>
                                      <p:to>
                                        <p:strVal val="visible"/>
                                      </p:to>
                                    </p:set>
                                    <p:animEffect transition="in" filter="fade">
                                      <p:cBhvr>
                                        <p:cTn id="12" dur="500"/>
                                        <p:tgtEl>
                                          <p:spTgt spid="32768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27683">
                                            <p:txEl>
                                              <p:pRg st="1" end="1"/>
                                            </p:txEl>
                                          </p:spTgt>
                                        </p:tgtEl>
                                        <p:attrNameLst>
                                          <p:attrName>style.visibility</p:attrName>
                                        </p:attrNameLst>
                                      </p:cBhvr>
                                      <p:to>
                                        <p:strVal val="visible"/>
                                      </p:to>
                                    </p:set>
                                    <p:animEffect transition="in" filter="fade">
                                      <p:cBhvr>
                                        <p:cTn id="17" dur="500"/>
                                        <p:tgtEl>
                                          <p:spTgt spid="32768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27683">
                                            <p:txEl>
                                              <p:pRg st="2" end="2"/>
                                            </p:txEl>
                                          </p:spTgt>
                                        </p:tgtEl>
                                        <p:attrNameLst>
                                          <p:attrName>style.visibility</p:attrName>
                                        </p:attrNameLst>
                                      </p:cBhvr>
                                      <p:to>
                                        <p:strVal val="visible"/>
                                      </p:to>
                                    </p:set>
                                    <p:animEffect transition="in" filter="fade">
                                      <p:cBhvr>
                                        <p:cTn id="22" dur="500"/>
                                        <p:tgtEl>
                                          <p:spTgt spid="32768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27683">
                                            <p:txEl>
                                              <p:pRg st="3" end="3"/>
                                            </p:txEl>
                                          </p:spTgt>
                                        </p:tgtEl>
                                        <p:attrNameLst>
                                          <p:attrName>style.visibility</p:attrName>
                                        </p:attrNameLst>
                                      </p:cBhvr>
                                      <p:to>
                                        <p:strVal val="visible"/>
                                      </p:to>
                                    </p:set>
                                    <p:animEffect transition="in" filter="fade">
                                      <p:cBhvr>
                                        <p:cTn id="27" dur="500"/>
                                        <p:tgtEl>
                                          <p:spTgt spid="327683">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327683">
                                            <p:txEl>
                                              <p:pRg st="4" end="4"/>
                                            </p:txEl>
                                          </p:spTgt>
                                        </p:tgtEl>
                                        <p:attrNameLst>
                                          <p:attrName>style.visibility</p:attrName>
                                        </p:attrNameLst>
                                      </p:cBhvr>
                                      <p:to>
                                        <p:strVal val="visible"/>
                                      </p:to>
                                    </p:set>
                                    <p:animEffect transition="in" filter="fade">
                                      <p:cBhvr>
                                        <p:cTn id="32" dur="500"/>
                                        <p:tgtEl>
                                          <p:spTgt spid="327683">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327683">
                                            <p:txEl>
                                              <p:pRg st="5" end="5"/>
                                            </p:txEl>
                                          </p:spTgt>
                                        </p:tgtEl>
                                        <p:attrNameLst>
                                          <p:attrName>style.visibility</p:attrName>
                                        </p:attrNameLst>
                                      </p:cBhvr>
                                      <p:to>
                                        <p:strVal val="visible"/>
                                      </p:to>
                                    </p:set>
                                    <p:animEffect transition="in" filter="fade">
                                      <p:cBhvr>
                                        <p:cTn id="37" dur="500"/>
                                        <p:tgtEl>
                                          <p:spTgt spid="327683">
                                            <p:txEl>
                                              <p:pRg st="5" end="5"/>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327683">
                                            <p:txEl>
                                              <p:pRg st="6" end="6"/>
                                            </p:txEl>
                                          </p:spTgt>
                                        </p:tgtEl>
                                        <p:attrNameLst>
                                          <p:attrName>style.visibility</p:attrName>
                                        </p:attrNameLst>
                                      </p:cBhvr>
                                      <p:to>
                                        <p:strVal val="visible"/>
                                      </p:to>
                                    </p:set>
                                    <p:animEffect transition="in" filter="fade">
                                      <p:cBhvr>
                                        <p:cTn id="42" dur="500"/>
                                        <p:tgtEl>
                                          <p:spTgt spid="32768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type="body" idx="1"/>
          </p:nvPr>
        </p:nvSpPr>
        <p:spPr>
          <a:xfrm>
            <a:off x="685800" y="1143000"/>
            <a:ext cx="2133600" cy="4419600"/>
          </a:xfrm>
        </p:spPr>
        <p:txBody>
          <a:bodyPr/>
          <a:lstStyle/>
          <a:p>
            <a:r>
              <a:rPr lang="en-US" dirty="0" smtClean="0"/>
              <a:t>An ESOP is a </a:t>
            </a:r>
            <a:r>
              <a:rPr lang="en-US" dirty="0"/>
              <a:t>r</a:t>
            </a:r>
            <a:r>
              <a:rPr lang="en-US" dirty="0" smtClean="0"/>
              <a:t>etirement </a:t>
            </a:r>
            <a:r>
              <a:rPr lang="en-US" dirty="0"/>
              <a:t>p</a:t>
            </a:r>
            <a:r>
              <a:rPr lang="en-US" dirty="0" smtClean="0"/>
              <a:t>lan</a:t>
            </a:r>
          </a:p>
          <a:p>
            <a:endParaRPr lang="en-US" dirty="0"/>
          </a:p>
        </p:txBody>
      </p:sp>
      <p:sp>
        <p:nvSpPr>
          <p:cNvPr id="7" name="Content Placeholder 6"/>
          <p:cNvSpPr>
            <a:spLocks noGrp="1"/>
          </p:cNvSpPr>
          <p:nvPr>
            <p:ph sz="quarter" idx="4"/>
          </p:nvPr>
        </p:nvSpPr>
        <p:spPr/>
        <p:txBody>
          <a:bodyPr/>
          <a:lstStyle/>
          <a:p>
            <a:r>
              <a:rPr lang="en-US" sz="2000" dirty="0"/>
              <a:t>Qualified, defined contribution, employee benefit plan (ERISA)</a:t>
            </a:r>
          </a:p>
          <a:p>
            <a:pPr marL="776288" lvl="2" indent="0">
              <a:spcBef>
                <a:spcPts val="0"/>
              </a:spcBef>
              <a:buNone/>
            </a:pPr>
            <a:r>
              <a:rPr lang="en-US" sz="1600" dirty="0">
                <a:solidFill>
                  <a:srgbClr val="002060"/>
                </a:solidFill>
              </a:rPr>
              <a:t>The plan is regulated by the government (IRS and DOL)</a:t>
            </a:r>
          </a:p>
          <a:p>
            <a:r>
              <a:rPr lang="en-US" sz="2000" dirty="0"/>
              <a:t>Invests primarily in the stock of the sponsoring company</a:t>
            </a:r>
          </a:p>
          <a:p>
            <a:r>
              <a:rPr lang="en-US" sz="2000" dirty="0"/>
              <a:t>“Qualified” in that sponsoring company, selling shareholders, and employee participants may receive various tax benefits</a:t>
            </a:r>
          </a:p>
          <a:p>
            <a:pPr marL="776288" lvl="2" indent="0">
              <a:spcBef>
                <a:spcPts val="0"/>
              </a:spcBef>
              <a:buNone/>
            </a:pPr>
            <a:r>
              <a:rPr lang="en-US" sz="1600" dirty="0">
                <a:solidFill>
                  <a:srgbClr val="002060"/>
                </a:solidFill>
              </a:rPr>
              <a:t>The US government has given the company tax breaks for setting up the ESOP</a:t>
            </a:r>
          </a:p>
          <a:p>
            <a:endParaRPr lang="en-US" sz="2000" dirty="0"/>
          </a:p>
        </p:txBody>
      </p:sp>
      <p:sp>
        <p:nvSpPr>
          <p:cNvPr id="3" name="Slide Number Placeholder 2"/>
          <p:cNvSpPr>
            <a:spLocks noGrp="1"/>
          </p:cNvSpPr>
          <p:nvPr>
            <p:ph type="sldNum" sz="quarter" idx="11"/>
          </p:nvPr>
        </p:nvSpPr>
        <p:spPr/>
        <p:txBody>
          <a:bodyPr/>
          <a:lstStyle/>
          <a:p>
            <a:pPr>
              <a:defRPr/>
            </a:pPr>
            <a:fld id="{3F4A1D18-11D3-48BD-8350-4A5302B27EC3}" type="slidenum">
              <a:rPr lang="en-US" sz="1200" smtClean="0"/>
              <a:pPr>
                <a:defRPr/>
              </a:pPr>
              <a:t>8</a:t>
            </a:fld>
            <a:endParaRPr lang="en-US" sz="1200" dirty="0"/>
          </a:p>
        </p:txBody>
      </p:sp>
    </p:spTree>
    <p:extLst>
      <p:ext uri="{BB962C8B-B14F-4D97-AF65-F5344CB8AC3E}">
        <p14:creationId xmlns:p14="http://schemas.microsoft.com/office/powerpoint/2010/main" val="181628743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7">
                                            <p:txEl>
                                              <p:pRg st="0" end="0"/>
                                            </p:txEl>
                                          </p:spTgt>
                                        </p:tgtEl>
                                        <p:attrNameLst>
                                          <p:attrName>style.visibility</p:attrName>
                                        </p:attrNameLst>
                                      </p:cBhvr>
                                      <p:to>
                                        <p:strVal val="visible"/>
                                      </p:to>
                                    </p:set>
                                    <p:animEffect transition="in" filter="fade">
                                      <p:cBhvr>
                                        <p:cTn id="12" dur="500"/>
                                        <p:tgtEl>
                                          <p:spTgt spid="7">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7">
                                            <p:txEl>
                                              <p:pRg st="1" end="1"/>
                                            </p:txEl>
                                          </p:spTgt>
                                        </p:tgtEl>
                                        <p:attrNameLst>
                                          <p:attrName>style.visibility</p:attrName>
                                        </p:attrNameLst>
                                      </p:cBhvr>
                                      <p:to>
                                        <p:strVal val="visible"/>
                                      </p:to>
                                    </p:set>
                                    <p:animEffect transition="in" filter="fade">
                                      <p:cBhvr>
                                        <p:cTn id="17" dur="500"/>
                                        <p:tgtEl>
                                          <p:spTgt spid="7">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7">
                                            <p:txEl>
                                              <p:pRg st="2" end="2"/>
                                            </p:txEl>
                                          </p:spTgt>
                                        </p:tgtEl>
                                        <p:attrNameLst>
                                          <p:attrName>style.visibility</p:attrName>
                                        </p:attrNameLst>
                                      </p:cBhvr>
                                      <p:to>
                                        <p:strVal val="visible"/>
                                      </p:to>
                                    </p:set>
                                    <p:animEffect transition="in" filter="fade">
                                      <p:cBhvr>
                                        <p:cTn id="22" dur="500"/>
                                        <p:tgtEl>
                                          <p:spTgt spid="7">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7">
                                            <p:txEl>
                                              <p:pRg st="3" end="3"/>
                                            </p:txEl>
                                          </p:spTgt>
                                        </p:tgtEl>
                                        <p:attrNameLst>
                                          <p:attrName>style.visibility</p:attrName>
                                        </p:attrNameLst>
                                      </p:cBhvr>
                                      <p:to>
                                        <p:strVal val="visible"/>
                                      </p:to>
                                    </p:set>
                                    <p:animEffect transition="in" filter="fade">
                                      <p:cBhvr>
                                        <p:cTn id="27" dur="500"/>
                                        <p:tgtEl>
                                          <p:spTgt spid="7">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7">
                                            <p:txEl>
                                              <p:pRg st="4" end="4"/>
                                            </p:txEl>
                                          </p:spTgt>
                                        </p:tgtEl>
                                        <p:attrNameLst>
                                          <p:attrName>style.visibility</p:attrName>
                                        </p:attrNameLst>
                                      </p:cBhvr>
                                      <p:to>
                                        <p:strVal val="visible"/>
                                      </p:to>
                                    </p:set>
                                    <p:animEffect transition="in" filter="fade">
                                      <p:cBhvr>
                                        <p:cTn id="32" dur="500"/>
                                        <p:tgtEl>
                                          <p:spTgt spid="7">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61" name="Rectangle 2"/>
          <p:cNvSpPr>
            <a:spLocks noGrp="1" noChangeArrowheads="1"/>
          </p:cNvSpPr>
          <p:nvPr>
            <p:ph type="title"/>
          </p:nvPr>
        </p:nvSpPr>
        <p:spPr/>
        <p:txBody>
          <a:bodyPr/>
          <a:lstStyle/>
          <a:p>
            <a:r>
              <a:rPr lang="en-US" sz="4400" dirty="0">
                <a:latin typeface="+mn-lt"/>
              </a:rPr>
              <a:t>Plan Design </a:t>
            </a:r>
          </a:p>
        </p:txBody>
      </p:sp>
      <p:sp>
        <p:nvSpPr>
          <p:cNvPr id="2" name="Slide Number Placeholder 1"/>
          <p:cNvSpPr>
            <a:spLocks noGrp="1"/>
          </p:cNvSpPr>
          <p:nvPr>
            <p:ph type="sldNum" sz="quarter" idx="11"/>
          </p:nvPr>
        </p:nvSpPr>
        <p:spPr/>
        <p:txBody>
          <a:bodyPr/>
          <a:lstStyle/>
          <a:p>
            <a:fld id="{4C1E0A44-DE7A-49B3-A77C-1FB0FC90AF2D}" type="slidenum">
              <a:rPr lang="en-US" sz="1200" smtClean="0"/>
              <a:pPr/>
              <a:t>9</a:t>
            </a:fld>
            <a:endParaRPr lang="en-US" sz="1200" dirty="0"/>
          </a:p>
        </p:txBody>
      </p:sp>
      <p:graphicFrame>
        <p:nvGraphicFramePr>
          <p:cNvPr id="5" name="Content Placeholder 4"/>
          <p:cNvGraphicFramePr>
            <a:graphicFrameLocks noGrp="1"/>
          </p:cNvGraphicFramePr>
          <p:nvPr>
            <p:ph sz="half" idx="4294967295"/>
            <p:extLst>
              <p:ext uri="{D42A27DB-BD31-4B8C-83A1-F6EECF244321}">
                <p14:modId xmlns:p14="http://schemas.microsoft.com/office/powerpoint/2010/main" val="2033274360"/>
              </p:ext>
            </p:extLst>
          </p:nvPr>
        </p:nvGraphicFramePr>
        <p:xfrm>
          <a:off x="2892425" y="1295400"/>
          <a:ext cx="5638800" cy="4953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7" name="Content Placeholder 4"/>
          <p:cNvGraphicFramePr>
            <a:graphicFrameLocks/>
          </p:cNvGraphicFramePr>
          <p:nvPr>
            <p:extLst>
              <p:ext uri="{D42A27DB-BD31-4B8C-83A1-F6EECF244321}">
                <p14:modId xmlns:p14="http://schemas.microsoft.com/office/powerpoint/2010/main" val="3187187505"/>
              </p:ext>
            </p:extLst>
          </p:nvPr>
        </p:nvGraphicFramePr>
        <p:xfrm>
          <a:off x="1066800" y="2209800"/>
          <a:ext cx="1752600" cy="3352800"/>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sp>
        <p:nvSpPr>
          <p:cNvPr id="9" name="Left-Right Arrow 8"/>
          <p:cNvSpPr/>
          <p:nvPr/>
        </p:nvSpPr>
        <p:spPr>
          <a:xfrm>
            <a:off x="3048000" y="3581400"/>
            <a:ext cx="1143000" cy="304800"/>
          </a:xfrm>
          <a:prstGeom prst="leftRightArrow">
            <a:avLst/>
          </a:prstGeom>
          <a:solidFill>
            <a:schemeClr val="accent3">
              <a:alpha val="42000"/>
            </a:schemeClr>
          </a:solidFill>
          <a:ln>
            <a:solidFill>
              <a:schemeClr val="accent3">
                <a:lumMod val="75000"/>
              </a:schemeClr>
            </a:solidFill>
          </a:ln>
          <a:effectLst>
            <a:innerShdw blurRad="114300">
              <a:prstClr val="black">
                <a:alpha val="63000"/>
              </a:prstClr>
            </a:inn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solidFill>
                <a:srgbClr val="00B0F0"/>
              </a:solidFill>
            </a:endParaRPr>
          </a:p>
        </p:txBody>
      </p:sp>
    </p:spTree>
    <p:extLst>
      <p:ext uri="{BB962C8B-B14F-4D97-AF65-F5344CB8AC3E}">
        <p14:creationId xmlns:p14="http://schemas.microsoft.com/office/powerpoint/2010/main" val="60564376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_rels/theme3.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djacency">
  <a:themeElements>
    <a:clrScheme name="Executive">
      <a:dk1>
        <a:sysClr val="windowText" lastClr="000000"/>
      </a:dk1>
      <a:lt1>
        <a:sysClr val="window" lastClr="FFFFFF"/>
      </a:lt1>
      <a:dk2>
        <a:srgbClr val="2F5897"/>
      </a:dk2>
      <a:lt2>
        <a:srgbClr val="E4E9EF"/>
      </a:lt2>
      <a:accent1>
        <a:srgbClr val="6076B4"/>
      </a:accent1>
      <a:accent2>
        <a:srgbClr val="9C5252"/>
      </a:accent2>
      <a:accent3>
        <a:srgbClr val="E68422"/>
      </a:accent3>
      <a:accent4>
        <a:srgbClr val="846648"/>
      </a:accent4>
      <a:accent5>
        <a:srgbClr val="63891F"/>
      </a:accent5>
      <a:accent6>
        <a:srgbClr val="758085"/>
      </a:accent6>
      <a:hlink>
        <a:srgbClr val="3399FF"/>
      </a:hlink>
      <a:folHlink>
        <a:srgbClr val="B2B2B2"/>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djacency">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ppt/theme/theme2.xml><?xml version="1.0" encoding="utf-8"?>
<a:theme xmlns:a="http://schemas.openxmlformats.org/drawingml/2006/main" name="1_Adjacency">
  <a:themeElements>
    <a:clrScheme name="Executive">
      <a:dk1>
        <a:sysClr val="windowText" lastClr="000000"/>
      </a:dk1>
      <a:lt1>
        <a:sysClr val="window" lastClr="FFFFFF"/>
      </a:lt1>
      <a:dk2>
        <a:srgbClr val="2F5897"/>
      </a:dk2>
      <a:lt2>
        <a:srgbClr val="E4E9EF"/>
      </a:lt2>
      <a:accent1>
        <a:srgbClr val="6076B4"/>
      </a:accent1>
      <a:accent2>
        <a:srgbClr val="9C5252"/>
      </a:accent2>
      <a:accent3>
        <a:srgbClr val="E68422"/>
      </a:accent3>
      <a:accent4>
        <a:srgbClr val="846648"/>
      </a:accent4>
      <a:accent5>
        <a:srgbClr val="63891F"/>
      </a:accent5>
      <a:accent6>
        <a:srgbClr val="758085"/>
      </a:accent6>
      <a:hlink>
        <a:srgbClr val="3399FF"/>
      </a:hlink>
      <a:folHlink>
        <a:srgbClr val="B2B2B2"/>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djacency">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ppt/theme/theme3.xml><?xml version="1.0" encoding="utf-8"?>
<a:theme xmlns:a="http://schemas.openxmlformats.org/drawingml/2006/main" name="2_Adjacency">
  <a:themeElements>
    <a:clrScheme name="Executive">
      <a:dk1>
        <a:sysClr val="windowText" lastClr="000000"/>
      </a:dk1>
      <a:lt1>
        <a:sysClr val="window" lastClr="FFFFFF"/>
      </a:lt1>
      <a:dk2>
        <a:srgbClr val="2F5897"/>
      </a:dk2>
      <a:lt2>
        <a:srgbClr val="E4E9EF"/>
      </a:lt2>
      <a:accent1>
        <a:srgbClr val="6076B4"/>
      </a:accent1>
      <a:accent2>
        <a:srgbClr val="9C5252"/>
      </a:accent2>
      <a:accent3>
        <a:srgbClr val="E68422"/>
      </a:accent3>
      <a:accent4>
        <a:srgbClr val="846648"/>
      </a:accent4>
      <a:accent5>
        <a:srgbClr val="63891F"/>
      </a:accent5>
      <a:accent6>
        <a:srgbClr val="758085"/>
      </a:accent6>
      <a:hlink>
        <a:srgbClr val="3399FF"/>
      </a:hlink>
      <a:folHlink>
        <a:srgbClr val="B2B2B2"/>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djacency">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Executive">
    <a:dk1>
      <a:sysClr val="windowText" lastClr="000000"/>
    </a:dk1>
    <a:lt1>
      <a:sysClr val="window" lastClr="FFFFFF"/>
    </a:lt1>
    <a:dk2>
      <a:srgbClr val="2F5897"/>
    </a:dk2>
    <a:lt2>
      <a:srgbClr val="E4E9EF"/>
    </a:lt2>
    <a:accent1>
      <a:srgbClr val="6076B4"/>
    </a:accent1>
    <a:accent2>
      <a:srgbClr val="9C5252"/>
    </a:accent2>
    <a:accent3>
      <a:srgbClr val="E68422"/>
    </a:accent3>
    <a:accent4>
      <a:srgbClr val="846648"/>
    </a:accent4>
    <a:accent5>
      <a:srgbClr val="63891F"/>
    </a:accent5>
    <a:accent6>
      <a:srgbClr val="758085"/>
    </a:accent6>
    <a:hlink>
      <a:srgbClr val="3399FF"/>
    </a:hlink>
    <a:folHlink>
      <a:srgbClr val="B2B2B2"/>
    </a:folHlink>
  </a:clrScheme>
</a:themeOverride>
</file>

<file path=docProps/app.xml><?xml version="1.0" encoding="utf-8"?>
<Properties xmlns="http://schemas.openxmlformats.org/officeDocument/2006/extended-properties" xmlns:vt="http://schemas.openxmlformats.org/officeDocument/2006/docPropsVTypes">
  <Template/>
  <TotalTime>4407</TotalTime>
  <Words>1999</Words>
  <Application>Microsoft Office PowerPoint</Application>
  <PresentationFormat>On-screen Show (4:3)</PresentationFormat>
  <Paragraphs>463</Paragraphs>
  <Slides>37</Slides>
  <Notes>24</Notes>
  <HiddenSlides>1</HiddenSlides>
  <MMClips>0</MMClips>
  <ScaleCrop>false</ScaleCrop>
  <HeadingPairs>
    <vt:vector size="6" baseType="variant">
      <vt:variant>
        <vt:lpstr>Fonts Used</vt:lpstr>
      </vt:variant>
      <vt:variant>
        <vt:i4>8</vt:i4>
      </vt:variant>
      <vt:variant>
        <vt:lpstr>Theme</vt:lpstr>
      </vt:variant>
      <vt:variant>
        <vt:i4>3</vt:i4>
      </vt:variant>
      <vt:variant>
        <vt:lpstr>Slide Titles</vt:lpstr>
      </vt:variant>
      <vt:variant>
        <vt:i4>37</vt:i4>
      </vt:variant>
    </vt:vector>
  </HeadingPairs>
  <TitlesOfParts>
    <vt:vector size="48" baseType="lpstr">
      <vt:lpstr>ＭＳ Ｐゴシック</vt:lpstr>
      <vt:lpstr>ＭＳ Ｐゴシック</vt:lpstr>
      <vt:lpstr>Arial</vt:lpstr>
      <vt:lpstr>Calibri</vt:lpstr>
      <vt:lpstr>Cambria</vt:lpstr>
      <vt:lpstr>Geneva</vt:lpstr>
      <vt:lpstr>Times New Roman</vt:lpstr>
      <vt:lpstr>Wingdings</vt:lpstr>
      <vt:lpstr>Adjacency</vt:lpstr>
      <vt:lpstr>1_Adjacency</vt:lpstr>
      <vt:lpstr>2_Adjacency</vt:lpstr>
      <vt:lpstr>ESOP 101: Employee Stock Ownership Plans (“ESOPs”) </vt:lpstr>
      <vt:lpstr>PowerPoint Presentation</vt:lpstr>
      <vt:lpstr>PowerPoint Presentation</vt:lpstr>
      <vt:lpstr>PowerPoint Presentation</vt:lpstr>
      <vt:lpstr>Post sale</vt:lpstr>
      <vt:lpstr>Post Transaction Corporate Governance For a majority ESOP</vt:lpstr>
      <vt:lpstr>PowerPoint Presentation</vt:lpstr>
      <vt:lpstr>PowerPoint Presentation</vt:lpstr>
      <vt:lpstr>Plan Design </vt:lpstr>
      <vt:lpstr>PowerPoint Presentation</vt:lpstr>
      <vt:lpstr>PowerPoint Presentation</vt:lpstr>
      <vt:lpstr>PowerPoint Presentation</vt:lpstr>
      <vt:lpstr>ESOP Statistics</vt:lpstr>
      <vt:lpstr>PowerPoint Presentation</vt:lpstr>
      <vt:lpstr>PowerPoint Presentation</vt:lpstr>
      <vt:lpstr>PowerPoint Presentation</vt:lpstr>
      <vt:lpstr>Non – Leveraged</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Perpetuation planning C corporation IRC 1042 “Tax-Free” rollover</vt:lpstr>
      <vt:lpstr>Perpetuation planning C corporation IRC 1042 “Tax-Free” rollover</vt:lpstr>
      <vt:lpstr>Tax Status Conversion</vt:lpstr>
      <vt:lpstr>PowerPoint Presentation</vt:lpstr>
      <vt:lpstr>The process</vt:lpstr>
      <vt:lpstr>PowerPoint Presentation</vt:lpstr>
      <vt:lpstr>PowerPoint Presentation</vt:lpstr>
      <vt:lpstr>“Ideal” Candidate</vt:lpstr>
      <vt:lpstr>Is an ESOP right for you,   and your company?</vt:lpstr>
      <vt:lpstr>The answer:  it depends…</vt:lpstr>
      <vt:lpstr>PowerPoint Presentation</vt:lpstr>
      <vt:lpstr>ESOP Services, Inc.</vt:lpstr>
    </vt:vector>
  </TitlesOfParts>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SESSION TITLE</dc:title>
  <dc:creator>Stephan, Hilde</dc:creator>
  <cp:lastModifiedBy>Paige Ryan</cp:lastModifiedBy>
  <cp:revision>603</cp:revision>
  <cp:lastPrinted>2014-04-04T14:58:31Z</cp:lastPrinted>
  <dcterms:created xsi:type="dcterms:W3CDTF">2011-01-19T22:55:54Z</dcterms:created>
  <dcterms:modified xsi:type="dcterms:W3CDTF">2015-05-19T18:27:11Z</dcterms:modified>
</cp:coreProperties>
</file>